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43" r:id="rId2"/>
    <p:sldMasterId id="2147483859" r:id="rId3"/>
  </p:sldMasterIdLst>
  <p:notesMasterIdLst>
    <p:notesMasterId r:id="rId16"/>
  </p:notesMasterIdLst>
  <p:handoutMasterIdLst>
    <p:handoutMasterId r:id="rId17"/>
  </p:handoutMasterIdLst>
  <p:sldIdLst>
    <p:sldId id="292" r:id="rId4"/>
    <p:sldId id="256" r:id="rId5"/>
    <p:sldId id="297" r:id="rId6"/>
    <p:sldId id="298" r:id="rId7"/>
    <p:sldId id="305" r:id="rId8"/>
    <p:sldId id="306" r:id="rId9"/>
    <p:sldId id="299" r:id="rId10"/>
    <p:sldId id="300" r:id="rId11"/>
    <p:sldId id="301" r:id="rId12"/>
    <p:sldId id="302" r:id="rId13"/>
    <p:sldId id="303" r:id="rId14"/>
    <p:sldId id="304" r:id="rId15"/>
  </p:sldIdLst>
  <p:sldSz cx="12192000" cy="68580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C48BB"/>
    <a:srgbClr val="B4E3EF"/>
    <a:srgbClr val="0000CC"/>
    <a:srgbClr val="85D1FF"/>
    <a:srgbClr val="CCECFF"/>
    <a:srgbClr val="003399"/>
    <a:srgbClr val="3366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664" autoAdjust="0"/>
  </p:normalViewPr>
  <p:slideViewPr>
    <p:cSldViewPr>
      <p:cViewPr varScale="1">
        <p:scale>
          <a:sx n="68" d="100"/>
          <a:sy n="68" d="100"/>
        </p:scale>
        <p:origin x="71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3A8D9DF-9DE2-02E4-D8F5-315479F8866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kumimoji="0" sz="1200" baseline="0">
                <a:latin typeface="+mn-lt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5DDE719-6C9F-0CF3-9AD2-5206CA9F147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kumimoji="0" sz="1200" baseline="0">
                <a:latin typeface="+mn-lt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70C9AB22-51FA-51D4-6A20-EFBF93DF3E6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kumimoji="0" sz="1200" baseline="0">
                <a:latin typeface="+mn-lt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0FC0CBA4-3EE8-E61F-A8F0-9DCB7257CFA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50B979C-1091-4B78-8EBB-24F34540476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B2C5132-4004-55CD-2D74-5CED8275546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657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kumimoji="0" sz="1200" baseline="0">
                <a:latin typeface="+mn-lt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B8D2AE9-B5FA-2E63-3393-10D8138CEF0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kumimoji="0" sz="1200" baseline="0">
                <a:latin typeface="+mn-lt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9BFAB75D-B158-EF94-FA95-37DD2E8FE3B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18E3E759-899F-D0D7-ACAA-14E8CE36DA9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/>
              <a:t>Clique para editar os estilos do texto mestre</a:t>
            </a:r>
          </a:p>
          <a:p>
            <a:pPr lvl="1"/>
            <a:r>
              <a:rPr lang="pt-BR" altLang="pt-BR" noProof="0"/>
              <a:t>Segundo nível</a:t>
            </a:r>
          </a:p>
          <a:p>
            <a:pPr lvl="2"/>
            <a:r>
              <a:rPr lang="pt-BR" altLang="pt-BR" noProof="0"/>
              <a:t>Terceiro nível</a:t>
            </a:r>
          </a:p>
          <a:p>
            <a:pPr lvl="3"/>
            <a:r>
              <a:rPr lang="pt-BR" altLang="pt-BR" noProof="0"/>
              <a:t>Quarto nível</a:t>
            </a:r>
          </a:p>
          <a:p>
            <a:pPr lvl="4"/>
            <a:r>
              <a:rPr lang="pt-BR" altLang="pt-BR" noProof="0"/>
              <a:t>Quinto nível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F654E92-9AB2-1C9D-2993-221ECB7CC3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kumimoji="0" sz="1200" baseline="0">
                <a:latin typeface="+mn-lt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F9AE532B-08FA-D80D-4E70-E443EFBBC5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ACF4740-52D4-402A-AF1D-84022944D37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Imagem de Slide 1">
            <a:extLst>
              <a:ext uri="{FF2B5EF4-FFF2-40B4-BE49-F238E27FC236}">
                <a16:creationId xmlns:a16="http://schemas.microsoft.com/office/drawing/2014/main" id="{A40D05A5-6DB1-E339-15E7-DCDBC1DEC7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Espaço Reservado para Anotações 2">
            <a:extLst>
              <a:ext uri="{FF2B5EF4-FFF2-40B4-BE49-F238E27FC236}">
                <a16:creationId xmlns:a16="http://schemas.microsoft.com/office/drawing/2014/main" id="{A78DF766-FF4E-0FB4-8C8F-0F2C9F267D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pt-BR" altLang="pt-BR"/>
              <a:t>https://regrasparatcc.com.br/apresentacao/slide-pronto-para-tcc/</a:t>
            </a:r>
          </a:p>
        </p:txBody>
      </p:sp>
      <p:sp>
        <p:nvSpPr>
          <p:cNvPr id="45060" name="Espaço Reservado para Número de Slide 3">
            <a:extLst>
              <a:ext uri="{FF2B5EF4-FFF2-40B4-BE49-F238E27FC236}">
                <a16:creationId xmlns:a16="http://schemas.microsoft.com/office/drawing/2014/main" id="{62147A30-FA86-7DCB-FC0D-652259D253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904F914-7488-4FA1-A4E2-EC31413371DE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Google Shape;51;p:notes">
            <a:extLst>
              <a:ext uri="{FF2B5EF4-FFF2-40B4-BE49-F238E27FC236}">
                <a16:creationId xmlns:a16="http://schemas.microsoft.com/office/drawing/2014/main" id="{419366D0-05AC-6D1E-7972-452117EF148D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round/>
          </a:ln>
        </p:spPr>
      </p:sp>
      <p:sp>
        <p:nvSpPr>
          <p:cNvPr id="47107" name="Google Shape;52;p:notes">
            <a:extLst>
              <a:ext uri="{FF2B5EF4-FFF2-40B4-BE49-F238E27FC236}">
                <a16:creationId xmlns:a16="http://schemas.microsoft.com/office/drawing/2014/main" id="{79C93400-B307-AC68-6AEF-A8D733992E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5" tIns="91425" rIns="91425" bIns="91425"/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C94FB5CE-7010-937F-2220-5437D31A9A75}"/>
              </a:ext>
            </a:extLst>
          </p:cNvPr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2147483646 w 372"/>
              <a:gd name="T1" fmla="*/ 2147483646 h 166"/>
              <a:gd name="T2" fmla="*/ 2147483646 w 372"/>
              <a:gd name="T3" fmla="*/ 2147483646 h 166"/>
              <a:gd name="T4" fmla="*/ 2147483646 w 372"/>
              <a:gd name="T5" fmla="*/ 2147483646 h 166"/>
              <a:gd name="T6" fmla="*/ 2147483646 w 372"/>
              <a:gd name="T7" fmla="*/ 2147483646 h 166"/>
              <a:gd name="T8" fmla="*/ 2147483646 w 372"/>
              <a:gd name="T9" fmla="*/ 2147483646 h 166"/>
              <a:gd name="T10" fmla="*/ 2147483646 w 372"/>
              <a:gd name="T11" fmla="*/ 2147483646 h 166"/>
              <a:gd name="T12" fmla="*/ 2147483646 w 372"/>
              <a:gd name="T13" fmla="*/ 2147483646 h 166"/>
              <a:gd name="T14" fmla="*/ 2147483646 w 372"/>
              <a:gd name="T15" fmla="*/ 0 h 166"/>
              <a:gd name="T16" fmla="*/ 0 w 372"/>
              <a:gd name="T17" fmla="*/ 0 h 166"/>
              <a:gd name="T18" fmla="*/ 0 w 372"/>
              <a:gd name="T19" fmla="*/ 2147483646 h 166"/>
              <a:gd name="T20" fmla="*/ 2147483646 w 372"/>
              <a:gd name="T21" fmla="*/ 2147483646 h 16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1"/>
            <a:ext cx="8915399" cy="226278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4" y="4777381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B02C83B-1787-487A-399B-CC0B11BAF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EB03A-AF2D-4CDB-955D-AAF92D97664E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38464C2-20FB-7430-A2BA-36FABD8B1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FAC8CC-F63C-B52A-9413-C5F334886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810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1578D-0391-4D48-BEA6-7DA1AD7CC2B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A763DA0F-B57D-423E-A52B-5FF84512E3E4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90676" cy="508000"/>
          </a:xfrm>
          <a:custGeom>
            <a:avLst/>
            <a:gdLst>
              <a:gd name="T0" fmla="*/ 2147483646 w 9248"/>
              <a:gd name="T1" fmla="*/ 616285229 h 10000"/>
              <a:gd name="T2" fmla="*/ 2147483646 w 9248"/>
              <a:gd name="T3" fmla="*/ 24645112 h 10000"/>
              <a:gd name="T4" fmla="*/ 2147483646 w 9248"/>
              <a:gd name="T5" fmla="*/ 1232255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9176766 h 10000"/>
              <a:gd name="T12" fmla="*/ 127125594 w 9248"/>
              <a:gd name="T13" fmla="*/ 1310965120 h 10000"/>
              <a:gd name="T14" fmla="*/ 2147483646 w 9248"/>
              <a:gd name="T15" fmla="*/ 1306508334 h 10000"/>
              <a:gd name="T16" fmla="*/ 2147483646 w 9248"/>
              <a:gd name="T17" fmla="*/ 1306508334 h 10000"/>
              <a:gd name="T18" fmla="*/ 2147483646 w 9248"/>
              <a:gd name="T19" fmla="*/ 1294185778 h 10000"/>
              <a:gd name="T20" fmla="*/ 2147483646 w 9248"/>
              <a:gd name="T21" fmla="*/ 1281860682 h 10000"/>
              <a:gd name="T22" fmla="*/ 2147483646 w 9248"/>
              <a:gd name="T23" fmla="*/ 690223156 h 10000"/>
              <a:gd name="T24" fmla="*/ 2147483646 w 9248"/>
              <a:gd name="T25" fmla="*/ 616285229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/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3A7508-09F7-FF93-FC12-A363FF5F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983CF-D9FB-48C3-AB25-FE1A80E8DEAE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6C1E129-0187-ECD2-2C96-2C73E6FF7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AB000FE-3232-0044-EC69-96DC2D2B2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810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482B4-D3B0-43F2-81ED-C78448349C5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08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93BC3A13-4A9D-3279-F090-8D9CB37D9782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90676" cy="508000"/>
          </a:xfrm>
          <a:custGeom>
            <a:avLst/>
            <a:gdLst>
              <a:gd name="T0" fmla="*/ 2147483646 w 9248"/>
              <a:gd name="T1" fmla="*/ 616285229 h 10000"/>
              <a:gd name="T2" fmla="*/ 2147483646 w 9248"/>
              <a:gd name="T3" fmla="*/ 24645112 h 10000"/>
              <a:gd name="T4" fmla="*/ 2147483646 w 9248"/>
              <a:gd name="T5" fmla="*/ 1232255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9176766 h 10000"/>
              <a:gd name="T12" fmla="*/ 127125594 w 9248"/>
              <a:gd name="T13" fmla="*/ 1310965120 h 10000"/>
              <a:gd name="T14" fmla="*/ 2147483646 w 9248"/>
              <a:gd name="T15" fmla="*/ 1306508334 h 10000"/>
              <a:gd name="T16" fmla="*/ 2147483646 w 9248"/>
              <a:gd name="T17" fmla="*/ 1306508334 h 10000"/>
              <a:gd name="T18" fmla="*/ 2147483646 w 9248"/>
              <a:gd name="T19" fmla="*/ 1294185778 h 10000"/>
              <a:gd name="T20" fmla="*/ 2147483646 w 9248"/>
              <a:gd name="T21" fmla="*/ 1281860682 h 10000"/>
              <a:gd name="T22" fmla="*/ 2147483646 w 9248"/>
              <a:gd name="T23" fmla="*/ 690223156 h 10000"/>
              <a:gd name="T24" fmla="*/ 2147483646 w 9248"/>
              <a:gd name="T25" fmla="*/ 616285229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" name="TextBox 13">
            <a:extLst>
              <a:ext uri="{FF2B5EF4-FFF2-40B4-BE49-F238E27FC236}">
                <a16:creationId xmlns:a16="http://schemas.microsoft.com/office/drawing/2014/main" id="{B6056393-9CB8-495E-052F-4C3AE6803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8563" y="647700"/>
            <a:ext cx="609600" cy="58578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pt-BR" sz="6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:a16="http://schemas.microsoft.com/office/drawing/2014/main" id="{7A5B8814-3509-70BD-A930-7EFD22AD5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pt-BR" sz="6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/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38A1078-35D4-291A-CC5D-B7EA879E6F3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364D0-8C90-4EE3-AE0C-2CD30C19BF75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59BA680-2B27-C40A-974E-03F5EA42C36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C032F1F-CF36-4504-FEFA-C5C46EB397B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810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4809F-BBBB-4792-90E2-554C7F9B09F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5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B09A3A1E-8121-7058-D962-79101361A102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90676" cy="508000"/>
          </a:xfrm>
          <a:custGeom>
            <a:avLst/>
            <a:gdLst>
              <a:gd name="T0" fmla="*/ 2147483646 w 9248"/>
              <a:gd name="T1" fmla="*/ 616285229 h 10000"/>
              <a:gd name="T2" fmla="*/ 2147483646 w 9248"/>
              <a:gd name="T3" fmla="*/ 24645112 h 10000"/>
              <a:gd name="T4" fmla="*/ 2147483646 w 9248"/>
              <a:gd name="T5" fmla="*/ 1232255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9176766 h 10000"/>
              <a:gd name="T12" fmla="*/ 127125594 w 9248"/>
              <a:gd name="T13" fmla="*/ 1310965120 h 10000"/>
              <a:gd name="T14" fmla="*/ 2147483646 w 9248"/>
              <a:gd name="T15" fmla="*/ 1306508334 h 10000"/>
              <a:gd name="T16" fmla="*/ 2147483646 w 9248"/>
              <a:gd name="T17" fmla="*/ 1306508334 h 10000"/>
              <a:gd name="T18" fmla="*/ 2147483646 w 9248"/>
              <a:gd name="T19" fmla="*/ 1294185778 h 10000"/>
              <a:gd name="T20" fmla="*/ 2147483646 w 9248"/>
              <a:gd name="T21" fmla="*/ 1281860682 h 10000"/>
              <a:gd name="T22" fmla="*/ 2147483646 w 9248"/>
              <a:gd name="T23" fmla="*/ 690223156 h 10000"/>
              <a:gd name="T24" fmla="*/ 2147483646 w 9248"/>
              <a:gd name="T25" fmla="*/ 616285229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2"/>
            <a:ext cx="8915400" cy="2724845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/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1FCB8E-ED57-DD17-5FBA-7349A5EA3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00BB1-309A-4221-8D6B-DCDB9E643C1E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16ECDA-09D6-9065-74A9-E8F4BF230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A77C25-E2E0-FB66-3E16-8C5DF7552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810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64A91-F8F7-412D-830F-0AD684FB51B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61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EBD449C5-8AD1-F084-2FAA-F5F871DAAEB3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90676" cy="508000"/>
          </a:xfrm>
          <a:custGeom>
            <a:avLst/>
            <a:gdLst>
              <a:gd name="T0" fmla="*/ 2147483646 w 9248"/>
              <a:gd name="T1" fmla="*/ 616285229 h 10000"/>
              <a:gd name="T2" fmla="*/ 2147483646 w 9248"/>
              <a:gd name="T3" fmla="*/ 24645112 h 10000"/>
              <a:gd name="T4" fmla="*/ 2147483646 w 9248"/>
              <a:gd name="T5" fmla="*/ 1232255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9176766 h 10000"/>
              <a:gd name="T12" fmla="*/ 127125594 w 9248"/>
              <a:gd name="T13" fmla="*/ 1310965120 h 10000"/>
              <a:gd name="T14" fmla="*/ 2147483646 w 9248"/>
              <a:gd name="T15" fmla="*/ 1306508334 h 10000"/>
              <a:gd name="T16" fmla="*/ 2147483646 w 9248"/>
              <a:gd name="T17" fmla="*/ 1306508334 h 10000"/>
              <a:gd name="T18" fmla="*/ 2147483646 w 9248"/>
              <a:gd name="T19" fmla="*/ 1294185778 h 10000"/>
              <a:gd name="T20" fmla="*/ 2147483646 w 9248"/>
              <a:gd name="T21" fmla="*/ 1281860682 h 10000"/>
              <a:gd name="T22" fmla="*/ 2147483646 w 9248"/>
              <a:gd name="T23" fmla="*/ 690223156 h 10000"/>
              <a:gd name="T24" fmla="*/ 2147483646 w 9248"/>
              <a:gd name="T25" fmla="*/ 616285229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" name="TextBox 16">
            <a:extLst>
              <a:ext uri="{FF2B5EF4-FFF2-40B4-BE49-F238E27FC236}">
                <a16:creationId xmlns:a16="http://schemas.microsoft.com/office/drawing/2014/main" id="{9169E4F0-A3F6-3204-B2A6-09AD46B82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8563" y="647700"/>
            <a:ext cx="609600" cy="58578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pt-BR" sz="6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id="{2BC5C9BD-ABA7-3EDD-BEA8-F9D877C09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pt-BR" sz="6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/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67D713B-31FD-BA3F-699D-98BD98C90C2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96006-0C42-429F-BD7C-2545FD79FF74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12BC4CC-32A5-96CE-FA65-5BCD0C0B28A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FA4D66A-42DC-F6CF-86B3-44BA5E0F3EA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810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FBD56-DDC7-4E7A-B031-F477C9AD7B1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79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8E5A2B3A-EED3-27DA-4218-8D203C0D30A7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90676" cy="508000"/>
          </a:xfrm>
          <a:custGeom>
            <a:avLst/>
            <a:gdLst>
              <a:gd name="T0" fmla="*/ 2147483646 w 9248"/>
              <a:gd name="T1" fmla="*/ 616285229 h 10000"/>
              <a:gd name="T2" fmla="*/ 2147483646 w 9248"/>
              <a:gd name="T3" fmla="*/ 24645112 h 10000"/>
              <a:gd name="T4" fmla="*/ 2147483646 w 9248"/>
              <a:gd name="T5" fmla="*/ 1232255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9176766 h 10000"/>
              <a:gd name="T12" fmla="*/ 127125594 w 9248"/>
              <a:gd name="T13" fmla="*/ 1310965120 h 10000"/>
              <a:gd name="T14" fmla="*/ 2147483646 w 9248"/>
              <a:gd name="T15" fmla="*/ 1306508334 h 10000"/>
              <a:gd name="T16" fmla="*/ 2147483646 w 9248"/>
              <a:gd name="T17" fmla="*/ 1306508334 h 10000"/>
              <a:gd name="T18" fmla="*/ 2147483646 w 9248"/>
              <a:gd name="T19" fmla="*/ 1294185778 h 10000"/>
              <a:gd name="T20" fmla="*/ 2147483646 w 9248"/>
              <a:gd name="T21" fmla="*/ 1281860682 h 10000"/>
              <a:gd name="T22" fmla="*/ 2147483646 w 9248"/>
              <a:gd name="T23" fmla="*/ 690223156 h 10000"/>
              <a:gd name="T24" fmla="*/ 2147483646 w 9248"/>
              <a:gd name="T25" fmla="*/ 616285229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/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87CCFB-F711-6057-51EF-C61F087E643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A56C4-3B47-412F-BEE8-8036925F4455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704626-FD63-DB46-EB2C-5DAB5F3AB2A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C84757-B185-AC62-22CC-BE006B57EC9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810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13A76-CE24-4C92-855A-D2F253FFB90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81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31256A00-D86F-7D37-2DDD-57005F8152AE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90676" cy="508000"/>
          </a:xfrm>
          <a:custGeom>
            <a:avLst/>
            <a:gdLst>
              <a:gd name="T0" fmla="*/ 2147483646 w 9248"/>
              <a:gd name="T1" fmla="*/ 616285229 h 10000"/>
              <a:gd name="T2" fmla="*/ 2147483646 w 9248"/>
              <a:gd name="T3" fmla="*/ 24645112 h 10000"/>
              <a:gd name="T4" fmla="*/ 2147483646 w 9248"/>
              <a:gd name="T5" fmla="*/ 1232255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9176766 h 10000"/>
              <a:gd name="T12" fmla="*/ 127125594 w 9248"/>
              <a:gd name="T13" fmla="*/ 1310965120 h 10000"/>
              <a:gd name="T14" fmla="*/ 2147483646 w 9248"/>
              <a:gd name="T15" fmla="*/ 1306508334 h 10000"/>
              <a:gd name="T16" fmla="*/ 2147483646 w 9248"/>
              <a:gd name="T17" fmla="*/ 1306508334 h 10000"/>
              <a:gd name="T18" fmla="*/ 2147483646 w 9248"/>
              <a:gd name="T19" fmla="*/ 1294185778 h 10000"/>
              <a:gd name="T20" fmla="*/ 2147483646 w 9248"/>
              <a:gd name="T21" fmla="*/ 1281860682 h 10000"/>
              <a:gd name="T22" fmla="*/ 2147483646 w 9248"/>
              <a:gd name="T23" fmla="*/ 690223156 h 10000"/>
              <a:gd name="T24" fmla="*/ 2147483646 w 9248"/>
              <a:gd name="T25" fmla="*/ 616285229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6FBD711-8971-620B-FB66-AA885F74E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B48D8-9A4F-4673-8E76-F7FCAA2901B4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876B7A-E03A-B265-8895-F2869D4D0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E2EA2A-8C33-7F00-1EA5-ABA0A8606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832E2-3E3E-4466-BD6A-9ACF6065C91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2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04F6E1DF-4A20-30BE-D3A2-0991A818116A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90676" cy="508000"/>
          </a:xfrm>
          <a:custGeom>
            <a:avLst/>
            <a:gdLst>
              <a:gd name="T0" fmla="*/ 2147483646 w 9248"/>
              <a:gd name="T1" fmla="*/ 616285229 h 10000"/>
              <a:gd name="T2" fmla="*/ 2147483646 w 9248"/>
              <a:gd name="T3" fmla="*/ 24645112 h 10000"/>
              <a:gd name="T4" fmla="*/ 2147483646 w 9248"/>
              <a:gd name="T5" fmla="*/ 1232255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9176766 h 10000"/>
              <a:gd name="T12" fmla="*/ 127125594 w 9248"/>
              <a:gd name="T13" fmla="*/ 1310965120 h 10000"/>
              <a:gd name="T14" fmla="*/ 2147483646 w 9248"/>
              <a:gd name="T15" fmla="*/ 1306508334 h 10000"/>
              <a:gd name="T16" fmla="*/ 2147483646 w 9248"/>
              <a:gd name="T17" fmla="*/ 1306508334 h 10000"/>
              <a:gd name="T18" fmla="*/ 2147483646 w 9248"/>
              <a:gd name="T19" fmla="*/ 1294185778 h 10000"/>
              <a:gd name="T20" fmla="*/ 2147483646 w 9248"/>
              <a:gd name="T21" fmla="*/ 1281860682 h 10000"/>
              <a:gd name="T22" fmla="*/ 2147483646 w 9248"/>
              <a:gd name="T23" fmla="*/ 690223156 h 10000"/>
              <a:gd name="T24" fmla="*/ 2147483646 w 9248"/>
              <a:gd name="T25" fmla="*/ 616285229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3" y="627407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7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EABBDDC-2603-02E0-D8DD-40DFB83F1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D0194-E253-456A-8FA4-A7AEE5C0B915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FDEDBF-F8CA-1840-F182-E2F84167C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C49325A-0FF4-8700-4A64-0B39C6801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C601B-454C-4F52-84F6-DE3F1D86474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91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>
            <a:extLst>
              <a:ext uri="{FF2B5EF4-FFF2-40B4-BE49-F238E27FC236}">
                <a16:creationId xmlns:a16="http://schemas.microsoft.com/office/drawing/2014/main" id="{8DC2AE8B-A1FE-338A-1F56-AACE09DFDEE3}"/>
              </a:ext>
            </a:extLst>
          </p:cNvPr>
          <p:cNvCxnSpPr/>
          <p:nvPr/>
        </p:nvCxnSpPr>
        <p:spPr>
          <a:xfrm>
            <a:off x="2417763" y="3529013"/>
            <a:ext cx="863758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81" y="802300"/>
            <a:ext cx="8637073" cy="2541431"/>
          </a:xfrm>
        </p:spPr>
        <p:txBody>
          <a:bodyPr bIns="0" anchor="b"/>
          <a:lstStyle>
            <a:lvl1pPr algn="l">
              <a:defRPr sz="495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6"/>
            <a:ext cx="8637072" cy="977621"/>
          </a:xfrm>
        </p:spPr>
        <p:txBody>
          <a:bodyPr tIns="91440" bIns="91440"/>
          <a:lstStyle>
            <a:lvl1pPr marL="0" indent="0" algn="l">
              <a:buNone/>
              <a:defRPr sz="135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9161B7-8835-26C9-11CB-210FD2BDA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2034A-4FC5-45EA-9158-5382047748B4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432C2C9-2C86-4C60-AB04-6BBAF3058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17763" y="328613"/>
            <a:ext cx="4973637" cy="309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A9447B2-CF67-A68C-F6FD-164ECD801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36688" y="798513"/>
            <a:ext cx="811212" cy="504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A2D77-F2A5-4629-B8A7-DC62138AEC0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32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2">
            <a:extLst>
              <a:ext uri="{FF2B5EF4-FFF2-40B4-BE49-F238E27FC236}">
                <a16:creationId xmlns:a16="http://schemas.microsoft.com/office/drawing/2014/main" id="{D5FB5023-483D-000E-43C2-3C48663F1329}"/>
              </a:ext>
            </a:extLst>
          </p:cNvPr>
          <p:cNvCxnSpPr/>
          <p:nvPr/>
        </p:nvCxnSpPr>
        <p:spPr>
          <a:xfrm>
            <a:off x="1454150" y="1847850"/>
            <a:ext cx="96075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95005F-7F0C-CA5D-56E3-C4E55DF35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09CAF-A19D-4538-A910-D0238083E387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CD04D0E-EC97-747B-B368-436EA5308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65F69E8-A85F-5271-C13D-EF34CC5DB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1016B-50AB-4343-B698-07ADC50E943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29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>
            <a:extLst>
              <a:ext uri="{FF2B5EF4-FFF2-40B4-BE49-F238E27FC236}">
                <a16:creationId xmlns:a16="http://schemas.microsoft.com/office/drawing/2014/main" id="{DE1A8FAB-2D5C-6BA2-AD05-BAF88A746591}"/>
              </a:ext>
            </a:extLst>
          </p:cNvPr>
          <p:cNvCxnSpPr/>
          <p:nvPr/>
        </p:nvCxnSpPr>
        <p:spPr>
          <a:xfrm>
            <a:off x="1454150" y="3805238"/>
            <a:ext cx="86296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5" cy="1887950"/>
          </a:xfrm>
        </p:spPr>
        <p:txBody>
          <a:bodyPr anchor="b"/>
          <a:lstStyle>
            <a:lvl1pPr algn="l">
              <a:defRPr sz="27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7"/>
            <a:ext cx="8630447" cy="1012929"/>
          </a:xfrm>
        </p:spPr>
        <p:txBody>
          <a:bodyPr tIns="91440"/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CE64513-3316-5BBC-C907-7902C1756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5D49A-7A96-4B78-98E4-CABC33FBDF66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6B29BA0-5AA6-DC82-6219-BE49E0636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1421B4E-579F-E6D3-CBCC-FB59B436D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4E54E-49B9-48C6-8550-6791478481E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7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92FC1333-29BD-35AD-A659-9B35C477A5C3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90676" cy="508000"/>
          </a:xfrm>
          <a:custGeom>
            <a:avLst/>
            <a:gdLst>
              <a:gd name="T0" fmla="*/ 2147483646 w 9248"/>
              <a:gd name="T1" fmla="*/ 616285229 h 10000"/>
              <a:gd name="T2" fmla="*/ 2147483646 w 9248"/>
              <a:gd name="T3" fmla="*/ 24645112 h 10000"/>
              <a:gd name="T4" fmla="*/ 2147483646 w 9248"/>
              <a:gd name="T5" fmla="*/ 1232255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9176766 h 10000"/>
              <a:gd name="T12" fmla="*/ 127125594 w 9248"/>
              <a:gd name="T13" fmla="*/ 1310965120 h 10000"/>
              <a:gd name="T14" fmla="*/ 2147483646 w 9248"/>
              <a:gd name="T15" fmla="*/ 1306508334 h 10000"/>
              <a:gd name="T16" fmla="*/ 2147483646 w 9248"/>
              <a:gd name="T17" fmla="*/ 1306508334 h 10000"/>
              <a:gd name="T18" fmla="*/ 2147483646 w 9248"/>
              <a:gd name="T19" fmla="*/ 1294185778 h 10000"/>
              <a:gd name="T20" fmla="*/ 2147483646 w 9248"/>
              <a:gd name="T21" fmla="*/ 1281860682 h 10000"/>
              <a:gd name="T22" fmla="*/ 2147483646 w 9248"/>
              <a:gd name="T23" fmla="*/ 690223156 h 10000"/>
              <a:gd name="T24" fmla="*/ 2147483646 w 9248"/>
              <a:gd name="T25" fmla="*/ 616285229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E4F7590-6D56-AFCA-49FA-3C20E7958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99053-1821-40D4-9A74-C30FC4E378A2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91F32AC-5F77-77EF-1AAC-33BFA4579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F78079B-CCAB-8D97-9F96-BC710E510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C4F4C-B473-4EE7-AF81-C9F38641291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8137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34">
            <a:extLst>
              <a:ext uri="{FF2B5EF4-FFF2-40B4-BE49-F238E27FC236}">
                <a16:creationId xmlns:a16="http://schemas.microsoft.com/office/drawing/2014/main" id="{76426694-4853-F5BC-320E-1D5991A8B4A6}"/>
              </a:ext>
            </a:extLst>
          </p:cNvPr>
          <p:cNvCxnSpPr/>
          <p:nvPr/>
        </p:nvCxnSpPr>
        <p:spPr>
          <a:xfrm>
            <a:off x="1454150" y="1847850"/>
            <a:ext cx="96075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91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9"/>
            <a:ext cx="4645152" cy="344859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09DA3411-996B-548D-EE86-C196E3FFA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E767E-EEC9-41DA-9B87-499FF0609465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299544AB-F8F6-0F51-F217-CC11FC74D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0CBD99A-C648-D5D6-60C2-5E050F414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9A59-D616-4C52-8209-037556E272C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048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28">
            <a:extLst>
              <a:ext uri="{FF2B5EF4-FFF2-40B4-BE49-F238E27FC236}">
                <a16:creationId xmlns:a16="http://schemas.microsoft.com/office/drawing/2014/main" id="{0298C8E7-1CD7-D806-5112-740C7E7BC370}"/>
              </a:ext>
            </a:extLst>
          </p:cNvPr>
          <p:cNvCxnSpPr/>
          <p:nvPr/>
        </p:nvCxnSpPr>
        <p:spPr>
          <a:xfrm>
            <a:off x="1454150" y="1847850"/>
            <a:ext cx="96075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2" y="804165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51"/>
            <a:ext cx="4645152" cy="801943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71"/>
            <a:ext cx="4645152" cy="26444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3" y="2023005"/>
            <a:ext cx="4645152" cy="802237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3" y="2821491"/>
            <a:ext cx="4645152" cy="263737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A822DB5B-9CF9-101D-374C-380585AA3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FBD8A-C133-4A79-B130-4CFCFDFDF502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C8635595-8614-1E30-3741-67336202E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66BDD6BA-F9F5-9A1B-26F9-27D216F4A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17DE-8FCA-4B61-8DE8-B9C5C420243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580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4">
            <a:extLst>
              <a:ext uri="{FF2B5EF4-FFF2-40B4-BE49-F238E27FC236}">
                <a16:creationId xmlns:a16="http://schemas.microsoft.com/office/drawing/2014/main" id="{E6F7AA29-AF5E-FC8A-7750-ABD791B1D885}"/>
              </a:ext>
            </a:extLst>
          </p:cNvPr>
          <p:cNvCxnSpPr/>
          <p:nvPr/>
        </p:nvCxnSpPr>
        <p:spPr>
          <a:xfrm>
            <a:off x="1454150" y="1847850"/>
            <a:ext cx="96075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5AB18D39-BAD6-5664-5301-618C97AD7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D9945-1334-4CAC-9090-220C848CDF13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F3670B34-A1EA-92BC-AC01-947C566CE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9F1287F-F71A-B6F5-53A2-436CB3AD8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D3DDD-8E7B-4B31-B797-1748BA0632F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56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0857EF-429A-5500-F9A2-7926E1E12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D6B3B-9CB4-44A6-B464-2A009EB2E086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74B9C85-516E-B8FD-C487-A5EFE4C52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06CC7A6-68B1-378B-45DD-8E9AB70C2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14102-DEC0-4A85-88BD-1972366315E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657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6">
            <a:extLst>
              <a:ext uri="{FF2B5EF4-FFF2-40B4-BE49-F238E27FC236}">
                <a16:creationId xmlns:a16="http://schemas.microsoft.com/office/drawing/2014/main" id="{A285D899-45ED-D21E-5B6A-432CC1ECECF9}"/>
              </a:ext>
            </a:extLst>
          </p:cNvPr>
          <p:cNvCxnSpPr/>
          <p:nvPr/>
        </p:nvCxnSpPr>
        <p:spPr>
          <a:xfrm>
            <a:off x="1447800" y="3205163"/>
            <a:ext cx="3270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2" y="798973"/>
            <a:ext cx="3273099" cy="2247117"/>
          </a:xfrm>
        </p:spPr>
        <p:txBody>
          <a:bodyPr anchor="b"/>
          <a:lstStyle>
            <a:lvl1pPr algn="l">
              <a:defRPr sz="1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1" cy="4658826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2" y="3205493"/>
            <a:ext cx="3275013" cy="2248181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9C0BA9D-CBD3-28FB-882F-087B673D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0923A-F876-4DF1-997B-F6E123DDC056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639DFD2-BB34-B000-54B4-725E7034A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9209B0C-59BF-448A-3C0D-6B856E2AD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6F1ED-9CB3-46A4-A686-2EF34F746E0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147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>
            <a:extLst>
              <a:ext uri="{FF2B5EF4-FFF2-40B4-BE49-F238E27FC236}">
                <a16:creationId xmlns:a16="http://schemas.microsoft.com/office/drawing/2014/main" id="{1AEADB3B-F970-998F-6765-85C0BAA673BD}"/>
              </a:ext>
            </a:extLst>
          </p:cNvPr>
          <p:cNvGrpSpPr>
            <a:grpSpLocks/>
          </p:cNvGrpSpPr>
          <p:nvPr/>
        </p:nvGrpSpPr>
        <p:grpSpPr bwMode="auto">
          <a:xfrm>
            <a:off x="7478713" y="482600"/>
            <a:ext cx="4073525" cy="5148263"/>
            <a:chOff x="7477387" y="482170"/>
            <a:chExt cx="4074533" cy="5149101"/>
          </a:xfrm>
        </p:grpSpPr>
        <p:sp>
          <p:nvSpPr>
            <p:cNvPr id="6" name="Rectangle 17">
              <a:extLst>
                <a:ext uri="{FF2B5EF4-FFF2-40B4-BE49-F238E27FC236}">
                  <a16:creationId xmlns:a16="http://schemas.microsoft.com/office/drawing/2014/main" id="{C8E5FD3F-977B-2142-C5A9-11FA83442A15}"/>
                </a:ext>
              </a:extLst>
            </p:cNvPr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18">
              <a:extLst>
                <a:ext uri="{FF2B5EF4-FFF2-40B4-BE49-F238E27FC236}">
                  <a16:creationId xmlns:a16="http://schemas.microsoft.com/office/drawing/2014/main" id="{DD864299-34F0-106C-1B9A-A3450D07CCE0}"/>
                </a:ext>
              </a:extLst>
            </p:cNvPr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cxnSp>
        <p:nvCxnSpPr>
          <p:cNvPr id="8" name="Straight Connector 30">
            <a:extLst>
              <a:ext uri="{FF2B5EF4-FFF2-40B4-BE49-F238E27FC236}">
                <a16:creationId xmlns:a16="http://schemas.microsoft.com/office/drawing/2014/main" id="{5AAC291B-8EFC-694F-9B08-8A9AA3EE273D}"/>
              </a:ext>
            </a:extLst>
          </p:cNvPr>
          <p:cNvCxnSpPr/>
          <p:nvPr/>
        </p:nvCxnSpPr>
        <p:spPr>
          <a:xfrm>
            <a:off x="1447800" y="3143250"/>
            <a:ext cx="552608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7" y="1129513"/>
            <a:ext cx="5532328" cy="183058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4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30" y="3145992"/>
            <a:ext cx="5524404" cy="2003742"/>
          </a:xfrm>
        </p:spPr>
        <p:txBody>
          <a:bodyPr/>
          <a:lstStyle>
            <a:lvl1pPr marL="0" indent="0" algn="l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FBB02F37-C125-4DB9-12E1-EDC9C39D55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47800" y="5470525"/>
            <a:ext cx="5526088" cy="319088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0CDC576-040F-4821-80D5-C663C990912B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A5894B7E-275D-1009-B944-0509D4481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47800" y="319088"/>
            <a:ext cx="5541963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771E4F54-CDCF-8D4E-9828-F43C479F2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8D699-77EB-49C8-9370-D02AE5443F0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215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25">
            <a:extLst>
              <a:ext uri="{FF2B5EF4-FFF2-40B4-BE49-F238E27FC236}">
                <a16:creationId xmlns:a16="http://schemas.microsoft.com/office/drawing/2014/main" id="{4DAD6DD0-17D2-20C2-2E33-E4EEC005A014}"/>
              </a:ext>
            </a:extLst>
          </p:cNvPr>
          <p:cNvCxnSpPr/>
          <p:nvPr/>
        </p:nvCxnSpPr>
        <p:spPr>
          <a:xfrm>
            <a:off x="1454150" y="1847850"/>
            <a:ext cx="96075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90427CA-DB48-7F10-0D60-C2BD13AF3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40D61-A9D8-4AED-AA9B-ED60315AA9EB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3F2CEB7-2795-BB35-BE96-8964F2DD5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5B40BAD-29D9-163A-1B04-834448BA8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DFD6A-F351-4292-9324-0DFE81304D4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645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>
            <a:extLst>
              <a:ext uri="{FF2B5EF4-FFF2-40B4-BE49-F238E27FC236}">
                <a16:creationId xmlns:a16="http://schemas.microsoft.com/office/drawing/2014/main" id="{A56DD984-5177-3FB1-9786-23AD0CB8A05E}"/>
              </a:ext>
            </a:extLst>
          </p:cNvPr>
          <p:cNvCxnSpPr/>
          <p:nvPr/>
        </p:nvCxnSpPr>
        <p:spPr>
          <a:xfrm>
            <a:off x="9437688" y="798513"/>
            <a:ext cx="0" cy="466090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5"/>
            <a:ext cx="1615743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3" y="798975"/>
            <a:ext cx="7828831" cy="46598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70587C-A26B-307A-8FB4-D865BC0DC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2C486-AE68-44AB-BE2D-2C96F91ECD77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B48C159-EEC9-484D-F586-947B6B374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AAE2B3E-D7EF-EE94-A1BD-81F1462D1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5F614-4ABB-43BC-BB52-9D79F4B4D7D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513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7D58579F-2467-BE7F-F64F-CFD8111C77A0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C48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5093796-D3E2-5C7F-E7BF-7D053FB241D3}"/>
              </a:ext>
            </a:extLst>
          </p:cNvPr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rgbClr val="B4E3EF"/>
          </a:solidFill>
          <a:ln>
            <a:solidFill>
              <a:srgbClr val="B4E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BA786D9-B1FD-4AC4-E01D-3BFAD8F47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378C357-0727-0D5F-AC4E-0BCF40BD1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5C2F818-FC17-15B6-F12A-927036F9C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E8493-5426-4DBF-B280-7B8922DA501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965469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50000"/>
              <a:buFont typeface="Times New Roman" panose="02020603050405020304" pitchFamily="18" charset="0"/>
              <a:buChar char="●"/>
              <a:defRPr/>
            </a:lvl1pPr>
            <a:lvl2pPr marL="382588" indent="-182563">
              <a:buClr>
                <a:srgbClr val="0000CC"/>
              </a:buClr>
              <a:buSzPct val="100000"/>
              <a:buFont typeface="Courier New" panose="02070309020205020404" pitchFamily="49" charset="0"/>
              <a:buChar char="o"/>
              <a:defRPr/>
            </a:lvl2pPr>
            <a:lvl3pPr>
              <a:buClr>
                <a:srgbClr val="0000CC"/>
              </a:buClr>
              <a:buSzPct val="150000"/>
              <a:defRPr/>
            </a:lvl3pPr>
            <a:lvl4pPr>
              <a:buClr>
                <a:srgbClr val="0000CC"/>
              </a:buClr>
              <a:buSzPct val="150000"/>
              <a:defRPr/>
            </a:lvl4pPr>
            <a:lvl5pPr>
              <a:buClr>
                <a:srgbClr val="0000CC"/>
              </a:buClr>
              <a:buSzPct val="150000"/>
              <a:defRPr/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4EA29-1E8B-26CF-EC44-8BE994E1A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FC5FE5-5E0C-ADCE-5B86-157964153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F9C83-C5B2-D77A-803F-834EEB8EB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01F8C-DDB3-42D1-9D7D-924CD22A8FA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17028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1E2F7B99-2A61-8549-028E-2079D7D87ABB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90676" cy="508000"/>
          </a:xfrm>
          <a:custGeom>
            <a:avLst/>
            <a:gdLst>
              <a:gd name="T0" fmla="*/ 2147483646 w 9248"/>
              <a:gd name="T1" fmla="*/ 616285229 h 10000"/>
              <a:gd name="T2" fmla="*/ 2147483646 w 9248"/>
              <a:gd name="T3" fmla="*/ 24645112 h 10000"/>
              <a:gd name="T4" fmla="*/ 2147483646 w 9248"/>
              <a:gd name="T5" fmla="*/ 1232255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9176766 h 10000"/>
              <a:gd name="T12" fmla="*/ 127125594 w 9248"/>
              <a:gd name="T13" fmla="*/ 1310965120 h 10000"/>
              <a:gd name="T14" fmla="*/ 2147483646 w 9248"/>
              <a:gd name="T15" fmla="*/ 1306508334 h 10000"/>
              <a:gd name="T16" fmla="*/ 2147483646 w 9248"/>
              <a:gd name="T17" fmla="*/ 1306508334 h 10000"/>
              <a:gd name="T18" fmla="*/ 2147483646 w 9248"/>
              <a:gd name="T19" fmla="*/ 1294185778 h 10000"/>
              <a:gd name="T20" fmla="*/ 2147483646 w 9248"/>
              <a:gd name="T21" fmla="*/ 1281860682 h 10000"/>
              <a:gd name="T22" fmla="*/ 2147483646 w 9248"/>
              <a:gd name="T23" fmla="*/ 690223156 h 10000"/>
              <a:gd name="T24" fmla="*/ 2147483646 w 9248"/>
              <a:gd name="T25" fmla="*/ 616285229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2058750"/>
            <a:ext cx="8915399" cy="14688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3530129"/>
            <a:ext cx="8915399" cy="860400"/>
          </a:xfrm>
        </p:spPr>
        <p:txBody>
          <a:bodyPr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D169BF0-6D5B-5133-0E9C-FF9F8DB08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14EEB-ACAA-4A2C-B1EC-BF829369C19F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E1FABCD-AFAA-F27A-071A-7309F8638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A455CA8-DEB2-2CA8-0490-C96114BBE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810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5FFCC-51C4-4493-AFD5-296033FDAE7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518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FB54543F-7CEF-6CFA-D7DE-BE629BD2617B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8A88E08-7431-8322-2020-DA0680868ED5}"/>
              </a:ext>
            </a:extLst>
          </p:cNvPr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B689D9C6-3481-F7B3-5D30-F19AF9836235}"/>
              </a:ext>
            </a:extLst>
          </p:cNvPr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1740A99-BDD6-42FC-2A00-06173A2E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7D16805-2C98-3B7F-A996-C1B697421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08D5E6F-6886-F8E4-281C-11C42A38D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D1381-DF0A-4C26-A340-9CB9050ECCA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087670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E9419BAB-B7A1-E0DB-F59D-6E256B5F4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A4DA6E1D-B33E-6A42-90D4-956E3742F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70FB889B-6AC5-B48B-546B-F8D52B3B7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876FB-C9D1-42B3-806D-78D2FC44AB8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630885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6">
            <a:extLst>
              <a:ext uri="{FF2B5EF4-FFF2-40B4-BE49-F238E27FC236}">
                <a16:creationId xmlns:a16="http://schemas.microsoft.com/office/drawing/2014/main" id="{9A772272-D8C8-A6B9-7BD9-8D8DCA841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7613B61E-2E91-01BE-50A2-40C3E2E08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2D72172B-51FF-C59A-4A52-149A7623A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C4C5A-7751-404E-AEDF-02A38A71B00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448829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52211D-F6F8-9785-F3CD-43340B73A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CA9035-BB93-F59C-3CCE-2D817A7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2C8FF7-04CA-9226-C214-8AC20A1E3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CD148-13A6-4063-824B-5F653151B6D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601106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AC3C3B6B-9DF3-A20D-9753-3CAD2916B11D}"/>
              </a:ext>
            </a:extLst>
          </p:cNvPr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C48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A9A40BC9-AC5F-B92B-5B3B-46CAD368E148}"/>
              </a:ext>
            </a:extLst>
          </p:cNvPr>
          <p:cNvSpPr/>
          <p:nvPr userDrawn="1"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rgbClr val="B4E3EF"/>
          </a:solidFill>
          <a:ln>
            <a:solidFill>
              <a:srgbClr val="B4E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0AC8112C-545F-6DB6-D500-EA51D61EA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A23EF1AA-2726-A757-EB78-ABEA6B2D4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81E451BA-1FF8-7D8E-09A8-22CB2D44E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45C0A-E0D1-4E52-9BEF-940C9D7626B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180408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942BBF0-19E5-0A13-65C2-B05DABC54B53}"/>
              </a:ext>
            </a:extLst>
          </p:cNvPr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C7E445C-B671-C6C7-1A03-CC3682BD6173}"/>
              </a:ext>
            </a:extLst>
          </p:cNvPr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rgbClr val="B4E3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141E3BFB-F05D-5E69-7EC7-555C61CC30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138" y="6459538"/>
            <a:ext cx="261937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6FD75CF8-0CD7-E720-B9F1-C777C17CA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00600" y="6459538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E112FAC-68DE-B29A-63B3-79C7C00D6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1FD84E-186B-41BB-B6D5-BDB8D21F610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063407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7103CF1-D060-599F-8D44-849BE84FCFA8}"/>
              </a:ext>
            </a:extLst>
          </p:cNvPr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5C852F3-EB77-2DC3-0E99-8F329D27C27D}"/>
              </a:ext>
            </a:extLst>
          </p:cNvPr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21DB9A79-3325-F5CA-3920-C19D3AEAD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7349E97A-7DE4-3B6D-2FE1-DA2CF3025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905EC30A-1FC3-25F3-CCAC-23EF29C91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BA4DE-78F3-4AAD-899F-1563ABBAE73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858262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A64D4-E841-5995-0CE3-D5533EB26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BE65A-9C77-0F4D-2897-781AAB081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42B62-8717-7046-F7BD-30A70F75B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BC0D6-2777-4545-9919-C95A4EFEFE2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321623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053273B2-52D5-3BC1-FDAE-5E8343B76278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2F103D1-C06B-5B37-65CA-99111173724A}"/>
              </a:ext>
            </a:extLst>
          </p:cNvPr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A319007-5834-DF31-F906-9B181F172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8CC2397-630A-FB77-FBEE-7A9693185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217A5DC-2A6C-FDA0-4CED-AF3255E98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4CEC6-E809-4BC1-AF5C-D8535983A49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03957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DC3D17A3-D13F-C5FC-A0A3-81DADD385381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90676" cy="508000"/>
          </a:xfrm>
          <a:custGeom>
            <a:avLst/>
            <a:gdLst>
              <a:gd name="T0" fmla="*/ 2147483646 w 9248"/>
              <a:gd name="T1" fmla="*/ 616285229 h 10000"/>
              <a:gd name="T2" fmla="*/ 2147483646 w 9248"/>
              <a:gd name="T3" fmla="*/ 24645112 h 10000"/>
              <a:gd name="T4" fmla="*/ 2147483646 w 9248"/>
              <a:gd name="T5" fmla="*/ 1232255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9176766 h 10000"/>
              <a:gd name="T12" fmla="*/ 127125594 w 9248"/>
              <a:gd name="T13" fmla="*/ 1310965120 h 10000"/>
              <a:gd name="T14" fmla="*/ 2147483646 w 9248"/>
              <a:gd name="T15" fmla="*/ 1306508334 h 10000"/>
              <a:gd name="T16" fmla="*/ 2147483646 w 9248"/>
              <a:gd name="T17" fmla="*/ 1306508334 h 10000"/>
              <a:gd name="T18" fmla="*/ 2147483646 w 9248"/>
              <a:gd name="T19" fmla="*/ 1294185778 h 10000"/>
              <a:gd name="T20" fmla="*/ 2147483646 w 9248"/>
              <a:gd name="T21" fmla="*/ 1281860682 h 10000"/>
              <a:gd name="T22" fmla="*/ 2147483646 w 9248"/>
              <a:gd name="T23" fmla="*/ 690223156 h 10000"/>
              <a:gd name="T24" fmla="*/ 2147483646 w 9248"/>
              <a:gd name="T25" fmla="*/ 616285229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3B43AF-6B81-3931-99A2-6A4B05929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DB8B1-F139-4E57-9985-B29A6D0812DA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3D3128-44BA-0DC2-8D51-52BCAABE4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A4386F7-02DC-5EF4-D6F7-023028F71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6AC07-1B17-4856-91F6-4DB8F46E917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3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02B846DD-A5E3-3FC1-091D-61919CA63F1A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90676" cy="508000"/>
          </a:xfrm>
          <a:custGeom>
            <a:avLst/>
            <a:gdLst>
              <a:gd name="T0" fmla="*/ 2147483646 w 9248"/>
              <a:gd name="T1" fmla="*/ 616285229 h 10000"/>
              <a:gd name="T2" fmla="*/ 2147483646 w 9248"/>
              <a:gd name="T3" fmla="*/ 24645112 h 10000"/>
              <a:gd name="T4" fmla="*/ 2147483646 w 9248"/>
              <a:gd name="T5" fmla="*/ 1232255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9176766 h 10000"/>
              <a:gd name="T12" fmla="*/ 127125594 w 9248"/>
              <a:gd name="T13" fmla="*/ 1310965120 h 10000"/>
              <a:gd name="T14" fmla="*/ 2147483646 w 9248"/>
              <a:gd name="T15" fmla="*/ 1306508334 h 10000"/>
              <a:gd name="T16" fmla="*/ 2147483646 w 9248"/>
              <a:gd name="T17" fmla="*/ 1306508334 h 10000"/>
              <a:gd name="T18" fmla="*/ 2147483646 w 9248"/>
              <a:gd name="T19" fmla="*/ 1294185778 h 10000"/>
              <a:gd name="T20" fmla="*/ 2147483646 w 9248"/>
              <a:gd name="T21" fmla="*/ 1281860682 h 10000"/>
              <a:gd name="T22" fmla="*/ 2147483646 w 9248"/>
              <a:gd name="T23" fmla="*/ 690223156 h 10000"/>
              <a:gd name="T24" fmla="*/ 2147483646 w 9248"/>
              <a:gd name="T25" fmla="*/ 616285229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4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30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5" cy="33540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CA1421-1453-AD7D-C964-3C9D8DD2C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F1B76-17D9-40A3-AD2E-35224A1AD470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195C0C-46CF-0D4D-EBDD-B66C52942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9F447F7-73D3-0772-2B3D-A42F7A808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9CEFE-7B39-42FC-BCF9-F1EE0DFB7F4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3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D5B7CE57-2331-75F2-683B-E1D0922A9878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90676" cy="508000"/>
          </a:xfrm>
          <a:custGeom>
            <a:avLst/>
            <a:gdLst>
              <a:gd name="T0" fmla="*/ 2147483646 w 9248"/>
              <a:gd name="T1" fmla="*/ 616285229 h 10000"/>
              <a:gd name="T2" fmla="*/ 2147483646 w 9248"/>
              <a:gd name="T3" fmla="*/ 24645112 h 10000"/>
              <a:gd name="T4" fmla="*/ 2147483646 w 9248"/>
              <a:gd name="T5" fmla="*/ 1232255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9176766 h 10000"/>
              <a:gd name="T12" fmla="*/ 127125594 w 9248"/>
              <a:gd name="T13" fmla="*/ 1310965120 h 10000"/>
              <a:gd name="T14" fmla="*/ 2147483646 w 9248"/>
              <a:gd name="T15" fmla="*/ 1306508334 h 10000"/>
              <a:gd name="T16" fmla="*/ 2147483646 w 9248"/>
              <a:gd name="T17" fmla="*/ 1306508334 h 10000"/>
              <a:gd name="T18" fmla="*/ 2147483646 w 9248"/>
              <a:gd name="T19" fmla="*/ 1294185778 h 10000"/>
              <a:gd name="T20" fmla="*/ 2147483646 w 9248"/>
              <a:gd name="T21" fmla="*/ 1281860682 h 10000"/>
              <a:gd name="T22" fmla="*/ 2147483646 w 9248"/>
              <a:gd name="T23" fmla="*/ 690223156 h 10000"/>
              <a:gd name="T24" fmla="*/ 2147483646 w 9248"/>
              <a:gd name="T25" fmla="*/ 616285229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EF1FE5FC-BE43-FC28-FC43-F80F69B93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A780-22AC-4645-BAE8-B862C3620859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C0263E3-04B9-C2D4-4226-280D87F5A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31AEFAC3-A125-A735-E028-B9FF58AA3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F5F1D-D258-4EC8-910F-759747EE846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3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B9C94948-84FC-88DC-A8C0-08D53C2C78F8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90676" cy="508000"/>
          </a:xfrm>
          <a:custGeom>
            <a:avLst/>
            <a:gdLst>
              <a:gd name="T0" fmla="*/ 2147483646 w 9248"/>
              <a:gd name="T1" fmla="*/ 616285229 h 10000"/>
              <a:gd name="T2" fmla="*/ 2147483646 w 9248"/>
              <a:gd name="T3" fmla="*/ 24645112 h 10000"/>
              <a:gd name="T4" fmla="*/ 2147483646 w 9248"/>
              <a:gd name="T5" fmla="*/ 1232255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9176766 h 10000"/>
              <a:gd name="T12" fmla="*/ 127125594 w 9248"/>
              <a:gd name="T13" fmla="*/ 1310965120 h 10000"/>
              <a:gd name="T14" fmla="*/ 2147483646 w 9248"/>
              <a:gd name="T15" fmla="*/ 1306508334 h 10000"/>
              <a:gd name="T16" fmla="*/ 2147483646 w 9248"/>
              <a:gd name="T17" fmla="*/ 1306508334 h 10000"/>
              <a:gd name="T18" fmla="*/ 2147483646 w 9248"/>
              <a:gd name="T19" fmla="*/ 1294185778 h 10000"/>
              <a:gd name="T20" fmla="*/ 2147483646 w 9248"/>
              <a:gd name="T21" fmla="*/ 1281860682 h 10000"/>
              <a:gd name="T22" fmla="*/ 2147483646 w 9248"/>
              <a:gd name="T23" fmla="*/ 690223156 h 10000"/>
              <a:gd name="T24" fmla="*/ 2147483646 w 9248"/>
              <a:gd name="T25" fmla="*/ 616285229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8F9A1CB1-38A9-1D96-22DE-7E5139CB1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BD120-D5AF-4ADC-ADF3-3CC59DD159B6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7576B1C2-31C4-4170-D2E0-11E70EC69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9499941-13B8-EE97-6655-2942F7D79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BD63E-91A5-42F6-B7EF-BAFC4EBA36E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13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E5B460D4-3332-2FAC-3E01-BCA114FE1F8C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90676" cy="508000"/>
          </a:xfrm>
          <a:custGeom>
            <a:avLst/>
            <a:gdLst>
              <a:gd name="T0" fmla="*/ 2147483646 w 9248"/>
              <a:gd name="T1" fmla="*/ 616285229 h 10000"/>
              <a:gd name="T2" fmla="*/ 2147483646 w 9248"/>
              <a:gd name="T3" fmla="*/ 24645112 h 10000"/>
              <a:gd name="T4" fmla="*/ 2147483646 w 9248"/>
              <a:gd name="T5" fmla="*/ 1232255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9176766 h 10000"/>
              <a:gd name="T12" fmla="*/ 127125594 w 9248"/>
              <a:gd name="T13" fmla="*/ 1310965120 h 10000"/>
              <a:gd name="T14" fmla="*/ 2147483646 w 9248"/>
              <a:gd name="T15" fmla="*/ 1306508334 h 10000"/>
              <a:gd name="T16" fmla="*/ 2147483646 w 9248"/>
              <a:gd name="T17" fmla="*/ 1306508334 h 10000"/>
              <a:gd name="T18" fmla="*/ 2147483646 w 9248"/>
              <a:gd name="T19" fmla="*/ 1294185778 h 10000"/>
              <a:gd name="T20" fmla="*/ 2147483646 w 9248"/>
              <a:gd name="T21" fmla="*/ 1281860682 h 10000"/>
              <a:gd name="T22" fmla="*/ 2147483646 w 9248"/>
              <a:gd name="T23" fmla="*/ 690223156 h 10000"/>
              <a:gd name="T24" fmla="*/ 2147483646 w 9248"/>
              <a:gd name="T25" fmla="*/ 616285229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446088"/>
            <a:ext cx="3505199" cy="976312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90"/>
            <a:ext cx="5181600" cy="5414963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4" y="1598613"/>
            <a:ext cx="3505199" cy="426243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827A7CF-3967-1AA6-B2FB-9971D2852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A75E3-97AB-424A-A5DC-57A100D1FBB6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AF8E2B6-BBC0-59C5-E805-0D9CD7005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366818D-65A2-EC16-5276-97216DA32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AB32D-B715-46E0-A2DA-FBE1C03C735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6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5A25F14A-1E09-0626-625E-94CFD4BCA258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90676" cy="508000"/>
          </a:xfrm>
          <a:custGeom>
            <a:avLst/>
            <a:gdLst>
              <a:gd name="T0" fmla="*/ 2147483646 w 9248"/>
              <a:gd name="T1" fmla="*/ 616285229 h 10000"/>
              <a:gd name="T2" fmla="*/ 2147483646 w 9248"/>
              <a:gd name="T3" fmla="*/ 24645112 h 10000"/>
              <a:gd name="T4" fmla="*/ 2147483646 w 9248"/>
              <a:gd name="T5" fmla="*/ 1232255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9176766 h 10000"/>
              <a:gd name="T12" fmla="*/ 127125594 w 9248"/>
              <a:gd name="T13" fmla="*/ 1310965120 h 10000"/>
              <a:gd name="T14" fmla="*/ 2147483646 w 9248"/>
              <a:gd name="T15" fmla="*/ 1306508334 h 10000"/>
              <a:gd name="T16" fmla="*/ 2147483646 w 9248"/>
              <a:gd name="T17" fmla="*/ 1306508334 h 10000"/>
              <a:gd name="T18" fmla="*/ 2147483646 w 9248"/>
              <a:gd name="T19" fmla="*/ 1294185778 h 10000"/>
              <a:gd name="T20" fmla="*/ 2147483646 w 9248"/>
              <a:gd name="T21" fmla="*/ 1281860682 h 10000"/>
              <a:gd name="T22" fmla="*/ 2147483646 w 9248"/>
              <a:gd name="T23" fmla="*/ 690223156 h 10000"/>
              <a:gd name="T24" fmla="*/ 2147483646 w 9248"/>
              <a:gd name="T25" fmla="*/ 616285229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/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074512E-0010-CEE4-EFB6-0C6F0CFBF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F1DAD-AA2B-4FCA-96B2-C9050BAA2C77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A904FD6-4029-2921-1809-17E1BB241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9B4F13C0-4781-74EF-AB3E-90206922C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810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822AD-EFE3-4124-92BD-7F8AF1911CE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27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>
            <a:extLst>
              <a:ext uri="{FF2B5EF4-FFF2-40B4-BE49-F238E27FC236}">
                <a16:creationId xmlns:a16="http://schemas.microsoft.com/office/drawing/2014/main" id="{BBD96FBA-36F8-BA25-0775-05A929307ACC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>
              <a:extLst>
                <a:ext uri="{FF2B5EF4-FFF2-40B4-BE49-F238E27FC236}">
                  <a16:creationId xmlns:a16="http://schemas.microsoft.com/office/drawing/2014/main" id="{CDFC6F8D-6F51-CABE-1447-A462BAEA02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147483646 w 22"/>
                <a:gd name="T1" fmla="*/ 2147483646 h 136"/>
                <a:gd name="T2" fmla="*/ 2147483646 w 22"/>
                <a:gd name="T3" fmla="*/ 2147483646 h 136"/>
                <a:gd name="T4" fmla="*/ 0 w 22"/>
                <a:gd name="T5" fmla="*/ 0 h 136"/>
                <a:gd name="T6" fmla="*/ 0 w 22"/>
                <a:gd name="T7" fmla="*/ 2147483646 h 136"/>
                <a:gd name="T8" fmla="*/ 2147483646 w 22"/>
                <a:gd name="T9" fmla="*/ 2147483646 h 136"/>
                <a:gd name="T10" fmla="*/ 2147483646 w 22"/>
                <a:gd name="T11" fmla="*/ 2147483646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47" name="Freeform 12">
              <a:extLst>
                <a:ext uri="{FF2B5EF4-FFF2-40B4-BE49-F238E27FC236}">
                  <a16:creationId xmlns:a16="http://schemas.microsoft.com/office/drawing/2014/main" id="{1F825969-0BBB-83C2-A11A-90A3656DE9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2147483646 w 140"/>
                <a:gd name="T1" fmla="*/ 2147483646 h 504"/>
                <a:gd name="T2" fmla="*/ 2147483646 w 140"/>
                <a:gd name="T3" fmla="*/ 2147483646 h 504"/>
                <a:gd name="T4" fmla="*/ 2147483646 w 140"/>
                <a:gd name="T5" fmla="*/ 2147483646 h 504"/>
                <a:gd name="T6" fmla="*/ 2147483646 w 140"/>
                <a:gd name="T7" fmla="*/ 2147483646 h 504"/>
                <a:gd name="T8" fmla="*/ 0 w 140"/>
                <a:gd name="T9" fmla="*/ 0 h 504"/>
                <a:gd name="T10" fmla="*/ 2147483646 w 140"/>
                <a:gd name="T11" fmla="*/ 2147483646 h 504"/>
                <a:gd name="T12" fmla="*/ 2147483646 w 140"/>
                <a:gd name="T13" fmla="*/ 2147483646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48" name="Freeform 13">
              <a:extLst>
                <a:ext uri="{FF2B5EF4-FFF2-40B4-BE49-F238E27FC236}">
                  <a16:creationId xmlns:a16="http://schemas.microsoft.com/office/drawing/2014/main" id="{84661B26-E35D-1A12-71A9-98EFB2AED7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2147483646 w 132"/>
                <a:gd name="T1" fmla="*/ 2147483646 h 308"/>
                <a:gd name="T2" fmla="*/ 0 w 132"/>
                <a:gd name="T3" fmla="*/ 0 h 308"/>
                <a:gd name="T4" fmla="*/ 0 w 132"/>
                <a:gd name="T5" fmla="*/ 2147483646 h 308"/>
                <a:gd name="T6" fmla="*/ 2147483646 w 132"/>
                <a:gd name="T7" fmla="*/ 2147483646 h 308"/>
                <a:gd name="T8" fmla="*/ 2147483646 w 132"/>
                <a:gd name="T9" fmla="*/ 2147483646 h 308"/>
                <a:gd name="T10" fmla="*/ 2147483646 w 132"/>
                <a:gd name="T11" fmla="*/ 2147483646 h 308"/>
                <a:gd name="T12" fmla="*/ 2147483646 w 132"/>
                <a:gd name="T13" fmla="*/ 2147483646 h 308"/>
                <a:gd name="T14" fmla="*/ 2147483646 w 132"/>
                <a:gd name="T15" fmla="*/ 2147483646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49" name="Freeform 14">
              <a:extLst>
                <a:ext uri="{FF2B5EF4-FFF2-40B4-BE49-F238E27FC236}">
                  <a16:creationId xmlns:a16="http://schemas.microsoft.com/office/drawing/2014/main" id="{F6F12814-B492-7F52-1E1B-BAF44E21CC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147483646 w 37"/>
                <a:gd name="T1" fmla="*/ 2147483646 h 79"/>
                <a:gd name="T2" fmla="*/ 2147483646 w 37"/>
                <a:gd name="T3" fmla="*/ 2147483646 h 79"/>
                <a:gd name="T4" fmla="*/ 0 w 37"/>
                <a:gd name="T5" fmla="*/ 0 h 79"/>
                <a:gd name="T6" fmla="*/ 2147483646 w 37"/>
                <a:gd name="T7" fmla="*/ 2147483646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0" name="Freeform 15">
              <a:extLst>
                <a:ext uri="{FF2B5EF4-FFF2-40B4-BE49-F238E27FC236}">
                  <a16:creationId xmlns:a16="http://schemas.microsoft.com/office/drawing/2014/main" id="{F9E85342-B816-E386-E0DA-B9ED39AF27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2147483646 w 178"/>
                <a:gd name="T1" fmla="*/ 2147483646 h 722"/>
                <a:gd name="T2" fmla="*/ 2147483646 w 178"/>
                <a:gd name="T3" fmla="*/ 2147483646 h 722"/>
                <a:gd name="T4" fmla="*/ 2147483646 w 178"/>
                <a:gd name="T5" fmla="*/ 2147483646 h 722"/>
                <a:gd name="T6" fmla="*/ 2147483646 w 178"/>
                <a:gd name="T7" fmla="*/ 2147483646 h 722"/>
                <a:gd name="T8" fmla="*/ 0 w 178"/>
                <a:gd name="T9" fmla="*/ 0 h 722"/>
                <a:gd name="T10" fmla="*/ 2147483646 w 178"/>
                <a:gd name="T11" fmla="*/ 2147483646 h 722"/>
                <a:gd name="T12" fmla="*/ 2147483646 w 178"/>
                <a:gd name="T13" fmla="*/ 2147483646 h 722"/>
                <a:gd name="T14" fmla="*/ 2147483646 w 178"/>
                <a:gd name="T15" fmla="*/ 2147483646 h 722"/>
                <a:gd name="T16" fmla="*/ 2147483646 w 178"/>
                <a:gd name="T17" fmla="*/ 2147483646 h 722"/>
                <a:gd name="T18" fmla="*/ 2147483646 w 178"/>
                <a:gd name="T19" fmla="*/ 2147483646 h 722"/>
                <a:gd name="T20" fmla="*/ 2147483646 w 178"/>
                <a:gd name="T21" fmla="*/ 2147483646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1" name="Freeform 16">
              <a:extLst>
                <a:ext uri="{FF2B5EF4-FFF2-40B4-BE49-F238E27FC236}">
                  <a16:creationId xmlns:a16="http://schemas.microsoft.com/office/drawing/2014/main" id="{DBE518E3-D731-36D3-97FD-9B40A8BD89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2147483646 w 23"/>
                <a:gd name="T1" fmla="*/ 2147483646 h 635"/>
                <a:gd name="T2" fmla="*/ 2147483646 w 23"/>
                <a:gd name="T3" fmla="*/ 2147483646 h 635"/>
                <a:gd name="T4" fmla="*/ 2147483646 w 23"/>
                <a:gd name="T5" fmla="*/ 2147483646 h 635"/>
                <a:gd name="T6" fmla="*/ 2147483646 w 23"/>
                <a:gd name="T7" fmla="*/ 2147483646 h 635"/>
                <a:gd name="T8" fmla="*/ 2147483646 w 23"/>
                <a:gd name="T9" fmla="*/ 2147483646 h 635"/>
                <a:gd name="T10" fmla="*/ 2147483646 w 23"/>
                <a:gd name="T11" fmla="*/ 2147483646 h 635"/>
                <a:gd name="T12" fmla="*/ 2147483646 w 23"/>
                <a:gd name="T13" fmla="*/ 0 h 635"/>
                <a:gd name="T14" fmla="*/ 2147483646 w 23"/>
                <a:gd name="T15" fmla="*/ 0 h 635"/>
                <a:gd name="T16" fmla="*/ 2147483646 w 23"/>
                <a:gd name="T17" fmla="*/ 2147483646 h 635"/>
                <a:gd name="T18" fmla="*/ 2147483646 w 23"/>
                <a:gd name="T19" fmla="*/ 2147483646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2" name="Freeform 17">
              <a:extLst>
                <a:ext uri="{FF2B5EF4-FFF2-40B4-BE49-F238E27FC236}">
                  <a16:creationId xmlns:a16="http://schemas.microsoft.com/office/drawing/2014/main" id="{7B8DCDBD-6C28-A052-3460-02DDDD59D2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2147483646 w 17"/>
                <a:gd name="T9" fmla="*/ 2147483646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3" name="Freeform 18">
              <a:extLst>
                <a:ext uri="{FF2B5EF4-FFF2-40B4-BE49-F238E27FC236}">
                  <a16:creationId xmlns:a16="http://schemas.microsoft.com/office/drawing/2014/main" id="{DAF918E6-A230-CD52-DD03-41BC9083C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2147483646 w 41"/>
                <a:gd name="T3" fmla="*/ 2147483646 h 222"/>
                <a:gd name="T4" fmla="*/ 2147483646 w 41"/>
                <a:gd name="T5" fmla="*/ 2147483646 h 222"/>
                <a:gd name="T6" fmla="*/ 2147483646 w 41"/>
                <a:gd name="T7" fmla="*/ 2147483646 h 222"/>
                <a:gd name="T8" fmla="*/ 2147483646 w 41"/>
                <a:gd name="T9" fmla="*/ 2147483646 h 222"/>
                <a:gd name="T10" fmla="*/ 2147483646 w 41"/>
                <a:gd name="T11" fmla="*/ 2147483646 h 222"/>
                <a:gd name="T12" fmla="*/ 2147483646 w 41"/>
                <a:gd name="T13" fmla="*/ 2147483646 h 222"/>
                <a:gd name="T14" fmla="*/ 2147483646 w 41"/>
                <a:gd name="T15" fmla="*/ 2147483646 h 222"/>
                <a:gd name="T16" fmla="*/ 2147483646 w 41"/>
                <a:gd name="T17" fmla="*/ 2147483646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4" name="Freeform 19">
              <a:extLst>
                <a:ext uri="{FF2B5EF4-FFF2-40B4-BE49-F238E27FC236}">
                  <a16:creationId xmlns:a16="http://schemas.microsoft.com/office/drawing/2014/main" id="{0F96E070-89F7-7462-4F5B-89B3037957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147483646 w 450"/>
                <a:gd name="T1" fmla="*/ 2147483646 h 878"/>
                <a:gd name="T2" fmla="*/ 2147483646 w 450"/>
                <a:gd name="T3" fmla="*/ 2147483646 h 878"/>
                <a:gd name="T4" fmla="*/ 2147483646 w 450"/>
                <a:gd name="T5" fmla="*/ 2147483646 h 878"/>
                <a:gd name="T6" fmla="*/ 2147483646 w 450"/>
                <a:gd name="T7" fmla="*/ 2147483646 h 878"/>
                <a:gd name="T8" fmla="*/ 2147483646 w 450"/>
                <a:gd name="T9" fmla="*/ 2147483646 h 878"/>
                <a:gd name="T10" fmla="*/ 2147483646 w 450"/>
                <a:gd name="T11" fmla="*/ 2147483646 h 878"/>
                <a:gd name="T12" fmla="*/ 2147483646 w 450"/>
                <a:gd name="T13" fmla="*/ 2147483646 h 878"/>
                <a:gd name="T14" fmla="*/ 2147483646 w 450"/>
                <a:gd name="T15" fmla="*/ 0 h 878"/>
                <a:gd name="T16" fmla="*/ 2147483646 w 450"/>
                <a:gd name="T17" fmla="*/ 2147483646 h 878"/>
                <a:gd name="T18" fmla="*/ 2147483646 w 450"/>
                <a:gd name="T19" fmla="*/ 2147483646 h 878"/>
                <a:gd name="T20" fmla="*/ 2147483646 w 450"/>
                <a:gd name="T21" fmla="*/ 2147483646 h 878"/>
                <a:gd name="T22" fmla="*/ 2147483646 w 450"/>
                <a:gd name="T23" fmla="*/ 2147483646 h 878"/>
                <a:gd name="T24" fmla="*/ 2147483646 w 450"/>
                <a:gd name="T25" fmla="*/ 2147483646 h 878"/>
                <a:gd name="T26" fmla="*/ 0 w 450"/>
                <a:gd name="T27" fmla="*/ 2147483646 h 878"/>
                <a:gd name="T28" fmla="*/ 0 w 450"/>
                <a:gd name="T29" fmla="*/ 2147483646 h 878"/>
                <a:gd name="T30" fmla="*/ 2147483646 w 450"/>
                <a:gd name="T31" fmla="*/ 2147483646 h 878"/>
                <a:gd name="T32" fmla="*/ 2147483646 w 450"/>
                <a:gd name="T33" fmla="*/ 2147483646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5" name="Freeform 20">
              <a:extLst>
                <a:ext uri="{FF2B5EF4-FFF2-40B4-BE49-F238E27FC236}">
                  <a16:creationId xmlns:a16="http://schemas.microsoft.com/office/drawing/2014/main" id="{90236219-2CA6-815A-E753-509AC0B480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147483646 w 35"/>
                <a:gd name="T3" fmla="*/ 2147483646 h 73"/>
                <a:gd name="T4" fmla="*/ 2147483646 w 35"/>
                <a:gd name="T5" fmla="*/ 2147483646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6" name="Freeform 21">
              <a:extLst>
                <a:ext uri="{FF2B5EF4-FFF2-40B4-BE49-F238E27FC236}">
                  <a16:creationId xmlns:a16="http://schemas.microsoft.com/office/drawing/2014/main" id="{097A061C-52EC-593D-1A68-DEFC9FD932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147483646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0 h 48"/>
                <a:gd name="T8" fmla="*/ 0 w 8"/>
                <a:gd name="T9" fmla="*/ 2147483646 h 48"/>
                <a:gd name="T10" fmla="*/ 2147483646 w 8"/>
                <a:gd name="T11" fmla="*/ 2147483646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7" name="Freeform 22">
              <a:extLst>
                <a:ext uri="{FF2B5EF4-FFF2-40B4-BE49-F238E27FC236}">
                  <a16:creationId xmlns:a16="http://schemas.microsoft.com/office/drawing/2014/main" id="{689F9E5F-7A65-76B9-839B-1BDEB2B50F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147483646 w 52"/>
                <a:gd name="T1" fmla="*/ 2147483646 h 135"/>
                <a:gd name="T2" fmla="*/ 0 w 52"/>
                <a:gd name="T3" fmla="*/ 0 h 135"/>
                <a:gd name="T4" fmla="*/ 2147483646 w 52"/>
                <a:gd name="T5" fmla="*/ 2147483646 h 135"/>
                <a:gd name="T6" fmla="*/ 2147483646 w 52"/>
                <a:gd name="T7" fmla="*/ 2147483646 h 135"/>
                <a:gd name="T8" fmla="*/ 2147483646 w 52"/>
                <a:gd name="T9" fmla="*/ 2147483646 h 135"/>
                <a:gd name="T10" fmla="*/ 2147483646 w 52"/>
                <a:gd name="T11" fmla="*/ 2147483646 h 135"/>
                <a:gd name="T12" fmla="*/ 2147483646 w 52"/>
                <a:gd name="T13" fmla="*/ 2147483646 h 135"/>
                <a:gd name="T14" fmla="*/ 2147483646 w 52"/>
                <a:gd name="T15" fmla="*/ 2147483646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027" name="Group 9">
            <a:extLst>
              <a:ext uri="{FF2B5EF4-FFF2-40B4-BE49-F238E27FC236}">
                <a16:creationId xmlns:a16="http://schemas.microsoft.com/office/drawing/2014/main" id="{3FBF2C17-9429-2605-DE2B-0CCB1848C2D3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5850" cy="6853238"/>
            <a:chOff x="6627813" y="194833"/>
            <a:chExt cx="1952625" cy="5678918"/>
          </a:xfrm>
        </p:grpSpPr>
        <p:sp>
          <p:nvSpPr>
            <p:cNvPr id="1034" name="Freeform 27">
              <a:extLst>
                <a:ext uri="{FF2B5EF4-FFF2-40B4-BE49-F238E27FC236}">
                  <a16:creationId xmlns:a16="http://schemas.microsoft.com/office/drawing/2014/main" id="{63CA16EE-3DA7-02A6-9B09-B5D81BAEAA1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2147483646 w 103"/>
                <a:gd name="T1" fmla="*/ 2147483646 h 920"/>
                <a:gd name="T2" fmla="*/ 2147483646 w 103"/>
                <a:gd name="T3" fmla="*/ 2147483646 h 920"/>
                <a:gd name="T4" fmla="*/ 2147483646 w 103"/>
                <a:gd name="T5" fmla="*/ 2147483646 h 920"/>
                <a:gd name="T6" fmla="*/ 2147483646 w 103"/>
                <a:gd name="T7" fmla="*/ 2147483646 h 920"/>
                <a:gd name="T8" fmla="*/ 2147483646 w 103"/>
                <a:gd name="T9" fmla="*/ 2147483646 h 920"/>
                <a:gd name="T10" fmla="*/ 2147483646 w 103"/>
                <a:gd name="T11" fmla="*/ 2147483646 h 920"/>
                <a:gd name="T12" fmla="*/ 2147483646 w 103"/>
                <a:gd name="T13" fmla="*/ 2147483646 h 920"/>
                <a:gd name="T14" fmla="*/ 2147483646 w 103"/>
                <a:gd name="T15" fmla="*/ 2147483646 h 920"/>
                <a:gd name="T16" fmla="*/ 2147483646 w 103"/>
                <a:gd name="T17" fmla="*/ 2147483646 h 920"/>
                <a:gd name="T18" fmla="*/ 2147483646 w 103"/>
                <a:gd name="T19" fmla="*/ 2147483646 h 920"/>
                <a:gd name="T20" fmla="*/ 2147483646 w 103"/>
                <a:gd name="T21" fmla="*/ 2147483646 h 920"/>
                <a:gd name="T22" fmla="*/ 2147483646 w 103"/>
                <a:gd name="T23" fmla="*/ 0 h 920"/>
                <a:gd name="T24" fmla="*/ 0 w 103"/>
                <a:gd name="T25" fmla="*/ 0 h 920"/>
                <a:gd name="T26" fmla="*/ 2147483646 w 103"/>
                <a:gd name="T27" fmla="*/ 2147483646 h 920"/>
                <a:gd name="T28" fmla="*/ 2147483646 w 103"/>
                <a:gd name="T29" fmla="*/ 2147483646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5" name="Freeform 28">
              <a:extLst>
                <a:ext uri="{FF2B5EF4-FFF2-40B4-BE49-F238E27FC236}">
                  <a16:creationId xmlns:a16="http://schemas.microsoft.com/office/drawing/2014/main" id="{732A2563-7C47-E47A-865C-B90F2AE21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47483646 w 88"/>
                <a:gd name="T1" fmla="*/ 2147483646 h 330"/>
                <a:gd name="T2" fmla="*/ 2147483646 w 88"/>
                <a:gd name="T3" fmla="*/ 2147483646 h 330"/>
                <a:gd name="T4" fmla="*/ 2147483646 w 88"/>
                <a:gd name="T5" fmla="*/ 2147483646 h 330"/>
                <a:gd name="T6" fmla="*/ 2147483646 w 88"/>
                <a:gd name="T7" fmla="*/ 2147483646 h 330"/>
                <a:gd name="T8" fmla="*/ 2147483646 w 88"/>
                <a:gd name="T9" fmla="*/ 2147483646 h 330"/>
                <a:gd name="T10" fmla="*/ 0 w 88"/>
                <a:gd name="T11" fmla="*/ 0 h 330"/>
                <a:gd name="T12" fmla="*/ 2147483646 w 88"/>
                <a:gd name="T13" fmla="*/ 2147483646 h 330"/>
                <a:gd name="T14" fmla="*/ 2147483646 w 88"/>
                <a:gd name="T15" fmla="*/ 2147483646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6" name="Freeform 29">
              <a:extLst>
                <a:ext uri="{FF2B5EF4-FFF2-40B4-BE49-F238E27FC236}">
                  <a16:creationId xmlns:a16="http://schemas.microsoft.com/office/drawing/2014/main" id="{F4816451-CCB5-1E09-E5C5-B2957522E57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147483646 w 90"/>
                <a:gd name="T1" fmla="*/ 2147483646 h 207"/>
                <a:gd name="T2" fmla="*/ 0 w 90"/>
                <a:gd name="T3" fmla="*/ 0 h 207"/>
                <a:gd name="T4" fmla="*/ 2147483646 w 90"/>
                <a:gd name="T5" fmla="*/ 2147483646 h 207"/>
                <a:gd name="T6" fmla="*/ 2147483646 w 90"/>
                <a:gd name="T7" fmla="*/ 2147483646 h 207"/>
                <a:gd name="T8" fmla="*/ 2147483646 w 90"/>
                <a:gd name="T9" fmla="*/ 2147483646 h 207"/>
                <a:gd name="T10" fmla="*/ 2147483646 w 90"/>
                <a:gd name="T11" fmla="*/ 2147483646 h 207"/>
                <a:gd name="T12" fmla="*/ 2147483646 w 90"/>
                <a:gd name="T13" fmla="*/ 2147483646 h 207"/>
                <a:gd name="T14" fmla="*/ 2147483646 w 90"/>
                <a:gd name="T15" fmla="*/ 2147483646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7" name="Freeform 30">
              <a:extLst>
                <a:ext uri="{FF2B5EF4-FFF2-40B4-BE49-F238E27FC236}">
                  <a16:creationId xmlns:a16="http://schemas.microsoft.com/office/drawing/2014/main" id="{67D3D9B2-FF0D-63E4-FD8B-0BDAB36F1BE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2147483646 w 115"/>
                <a:gd name="T1" fmla="*/ 2147483646 h 467"/>
                <a:gd name="T2" fmla="*/ 2147483646 w 115"/>
                <a:gd name="T3" fmla="*/ 2147483646 h 467"/>
                <a:gd name="T4" fmla="*/ 2147483646 w 115"/>
                <a:gd name="T5" fmla="*/ 2147483646 h 467"/>
                <a:gd name="T6" fmla="*/ 2147483646 w 115"/>
                <a:gd name="T7" fmla="*/ 2147483646 h 467"/>
                <a:gd name="T8" fmla="*/ 0 w 115"/>
                <a:gd name="T9" fmla="*/ 0 h 467"/>
                <a:gd name="T10" fmla="*/ 2147483646 w 115"/>
                <a:gd name="T11" fmla="*/ 2147483646 h 467"/>
                <a:gd name="T12" fmla="*/ 2147483646 w 115"/>
                <a:gd name="T13" fmla="*/ 2147483646 h 467"/>
                <a:gd name="T14" fmla="*/ 2147483646 w 115"/>
                <a:gd name="T15" fmla="*/ 2147483646 h 467"/>
                <a:gd name="T16" fmla="*/ 2147483646 w 115"/>
                <a:gd name="T17" fmla="*/ 2147483646 h 467"/>
                <a:gd name="T18" fmla="*/ 2147483646 w 115"/>
                <a:gd name="T19" fmla="*/ 2147483646 h 467"/>
                <a:gd name="T20" fmla="*/ 2147483646 w 115"/>
                <a:gd name="T21" fmla="*/ 2147483646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8" name="Freeform 31">
              <a:extLst>
                <a:ext uri="{FF2B5EF4-FFF2-40B4-BE49-F238E27FC236}">
                  <a16:creationId xmlns:a16="http://schemas.microsoft.com/office/drawing/2014/main" id="{19354D07-3999-ADA2-206E-1BC25931D78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2147483646 w 36"/>
                <a:gd name="T1" fmla="*/ 2147483646 h 633"/>
                <a:gd name="T2" fmla="*/ 2147483646 w 36"/>
                <a:gd name="T3" fmla="*/ 2147483646 h 633"/>
                <a:gd name="T4" fmla="*/ 2147483646 w 36"/>
                <a:gd name="T5" fmla="*/ 2147483646 h 633"/>
                <a:gd name="T6" fmla="*/ 2147483646 w 36"/>
                <a:gd name="T7" fmla="*/ 2147483646 h 633"/>
                <a:gd name="T8" fmla="*/ 2147483646 w 36"/>
                <a:gd name="T9" fmla="*/ 2147483646 h 633"/>
                <a:gd name="T10" fmla="*/ 2147483646 w 36"/>
                <a:gd name="T11" fmla="*/ 0 h 633"/>
                <a:gd name="T12" fmla="*/ 2147483646 w 36"/>
                <a:gd name="T13" fmla="*/ 0 h 633"/>
                <a:gd name="T14" fmla="*/ 2147483646 w 36"/>
                <a:gd name="T15" fmla="*/ 2147483646 h 633"/>
                <a:gd name="T16" fmla="*/ 2147483646 w 36"/>
                <a:gd name="T17" fmla="*/ 2147483646 h 633"/>
                <a:gd name="T18" fmla="*/ 2147483646 w 36"/>
                <a:gd name="T19" fmla="*/ 2147483646 h 633"/>
                <a:gd name="T20" fmla="*/ 2147483646 w 36"/>
                <a:gd name="T21" fmla="*/ 2147483646 h 633"/>
                <a:gd name="T22" fmla="*/ 2147483646 w 36"/>
                <a:gd name="T23" fmla="*/ 2147483646 h 633"/>
                <a:gd name="T24" fmla="*/ 2147483646 w 36"/>
                <a:gd name="T25" fmla="*/ 2147483646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9" name="Freeform 32">
              <a:extLst>
                <a:ext uri="{FF2B5EF4-FFF2-40B4-BE49-F238E27FC236}">
                  <a16:creationId xmlns:a16="http://schemas.microsoft.com/office/drawing/2014/main" id="{0F836059-E52D-B8FE-1306-31457148744A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147483646 w 28"/>
                <a:gd name="T1" fmla="*/ 2147483646 h 59"/>
                <a:gd name="T2" fmla="*/ 2147483646 w 28"/>
                <a:gd name="T3" fmla="*/ 2147483646 h 59"/>
                <a:gd name="T4" fmla="*/ 0 w 28"/>
                <a:gd name="T5" fmla="*/ 0 h 59"/>
                <a:gd name="T6" fmla="*/ 2147483646 w 28"/>
                <a:gd name="T7" fmla="*/ 2147483646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40" name="Freeform 33">
              <a:extLst>
                <a:ext uri="{FF2B5EF4-FFF2-40B4-BE49-F238E27FC236}">
                  <a16:creationId xmlns:a16="http://schemas.microsoft.com/office/drawing/2014/main" id="{B9392169-8B25-172E-86F3-435CA0548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2147483646 w 17"/>
                <a:gd name="T1" fmla="*/ 2147483646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0 w 17"/>
                <a:gd name="T9" fmla="*/ 0 h 107"/>
                <a:gd name="T10" fmla="*/ 0 w 17"/>
                <a:gd name="T11" fmla="*/ 2147483646 h 107"/>
                <a:gd name="T12" fmla="*/ 2147483646 w 17"/>
                <a:gd name="T13" fmla="*/ 2147483646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41" name="Freeform 34">
              <a:extLst>
                <a:ext uri="{FF2B5EF4-FFF2-40B4-BE49-F238E27FC236}">
                  <a16:creationId xmlns:a16="http://schemas.microsoft.com/office/drawing/2014/main" id="{B693757E-A831-E45F-09C8-EB6C35B7561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2147483646 w 294"/>
                <a:gd name="T1" fmla="*/ 2147483646 h 568"/>
                <a:gd name="T2" fmla="*/ 2147483646 w 294"/>
                <a:gd name="T3" fmla="*/ 2147483646 h 568"/>
                <a:gd name="T4" fmla="*/ 2147483646 w 294"/>
                <a:gd name="T5" fmla="*/ 2147483646 h 568"/>
                <a:gd name="T6" fmla="*/ 2147483646 w 294"/>
                <a:gd name="T7" fmla="*/ 2147483646 h 568"/>
                <a:gd name="T8" fmla="*/ 2147483646 w 294"/>
                <a:gd name="T9" fmla="*/ 2147483646 h 568"/>
                <a:gd name="T10" fmla="*/ 2147483646 w 294"/>
                <a:gd name="T11" fmla="*/ 2147483646 h 568"/>
                <a:gd name="T12" fmla="*/ 2147483646 w 294"/>
                <a:gd name="T13" fmla="*/ 0 h 568"/>
                <a:gd name="T14" fmla="*/ 2147483646 w 294"/>
                <a:gd name="T15" fmla="*/ 0 h 568"/>
                <a:gd name="T16" fmla="*/ 2147483646 w 294"/>
                <a:gd name="T17" fmla="*/ 2147483646 h 568"/>
                <a:gd name="T18" fmla="*/ 2147483646 w 294"/>
                <a:gd name="T19" fmla="*/ 2147483646 h 568"/>
                <a:gd name="T20" fmla="*/ 2147483646 w 294"/>
                <a:gd name="T21" fmla="*/ 2147483646 h 568"/>
                <a:gd name="T22" fmla="*/ 2147483646 w 294"/>
                <a:gd name="T23" fmla="*/ 2147483646 h 568"/>
                <a:gd name="T24" fmla="*/ 2147483646 w 294"/>
                <a:gd name="T25" fmla="*/ 2147483646 h 568"/>
                <a:gd name="T26" fmla="*/ 0 w 294"/>
                <a:gd name="T27" fmla="*/ 2147483646 h 568"/>
                <a:gd name="T28" fmla="*/ 2147483646 w 294"/>
                <a:gd name="T29" fmla="*/ 2147483646 h 568"/>
                <a:gd name="T30" fmla="*/ 2147483646 w 294"/>
                <a:gd name="T31" fmla="*/ 2147483646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42" name="Freeform 35">
              <a:extLst>
                <a:ext uri="{FF2B5EF4-FFF2-40B4-BE49-F238E27FC236}">
                  <a16:creationId xmlns:a16="http://schemas.microsoft.com/office/drawing/2014/main" id="{BC5B7C1A-1E1C-E83E-1D9E-8DB0AA17A5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147483646 w 25"/>
                <a:gd name="T3" fmla="*/ 2147483646 h 53"/>
                <a:gd name="T4" fmla="*/ 2147483646 w 25"/>
                <a:gd name="T5" fmla="*/ 2147483646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43" name="Freeform 36">
              <a:extLst>
                <a:ext uri="{FF2B5EF4-FFF2-40B4-BE49-F238E27FC236}">
                  <a16:creationId xmlns:a16="http://schemas.microsoft.com/office/drawing/2014/main" id="{9CA4DED7-CF98-A093-C888-C5350C0EDB2E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147483646 w 29"/>
                <a:gd name="T3" fmla="*/ 2147483646 h 141"/>
                <a:gd name="T4" fmla="*/ 2147483646 w 29"/>
                <a:gd name="T5" fmla="*/ 2147483646 h 141"/>
                <a:gd name="T6" fmla="*/ 2147483646 w 29"/>
                <a:gd name="T7" fmla="*/ 2147483646 h 141"/>
                <a:gd name="T8" fmla="*/ 2147483646 w 29"/>
                <a:gd name="T9" fmla="*/ 2147483646 h 141"/>
                <a:gd name="T10" fmla="*/ 2147483646 w 29"/>
                <a:gd name="T11" fmla="*/ 2147483646 h 141"/>
                <a:gd name="T12" fmla="*/ 2147483646 w 29"/>
                <a:gd name="T13" fmla="*/ 2147483646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44" name="Freeform 37">
              <a:extLst>
                <a:ext uri="{FF2B5EF4-FFF2-40B4-BE49-F238E27FC236}">
                  <a16:creationId xmlns:a16="http://schemas.microsoft.com/office/drawing/2014/main" id="{0F0A1F44-DCD3-335D-0AFB-B792F27573F0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2147483646 h 48"/>
                <a:gd name="T8" fmla="*/ 0 w 8"/>
                <a:gd name="T9" fmla="*/ 0 h 48"/>
                <a:gd name="T10" fmla="*/ 0 w 8"/>
                <a:gd name="T11" fmla="*/ 2147483646 h 48"/>
                <a:gd name="T12" fmla="*/ 0 w 8"/>
                <a:gd name="T13" fmla="*/ 2147483646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45" name="Freeform 38">
              <a:extLst>
                <a:ext uri="{FF2B5EF4-FFF2-40B4-BE49-F238E27FC236}">
                  <a16:creationId xmlns:a16="http://schemas.microsoft.com/office/drawing/2014/main" id="{9BFCC56F-A295-E663-EFA3-DB3D8D42EFB3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2147483646 w 44"/>
                <a:gd name="T1" fmla="*/ 2147483646 h 111"/>
                <a:gd name="T2" fmla="*/ 0 w 44"/>
                <a:gd name="T3" fmla="*/ 0 h 111"/>
                <a:gd name="T4" fmla="*/ 2147483646 w 44"/>
                <a:gd name="T5" fmla="*/ 2147483646 h 111"/>
                <a:gd name="T6" fmla="*/ 2147483646 w 44"/>
                <a:gd name="T7" fmla="*/ 2147483646 h 111"/>
                <a:gd name="T8" fmla="*/ 2147483646 w 44"/>
                <a:gd name="T9" fmla="*/ 2147483646 h 111"/>
                <a:gd name="T10" fmla="*/ 2147483646 w 44"/>
                <a:gd name="T11" fmla="*/ 2147483646 h 111"/>
                <a:gd name="T12" fmla="*/ 2147483646 w 44"/>
                <a:gd name="T13" fmla="*/ 2147483646 h 111"/>
                <a:gd name="T14" fmla="*/ 2147483646 w 44"/>
                <a:gd name="T15" fmla="*/ 2147483646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A9A4E98A-838D-458F-7C3B-44CADF1AD774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>
            <a:extLst>
              <a:ext uri="{FF2B5EF4-FFF2-40B4-BE49-F238E27FC236}">
                <a16:creationId xmlns:a16="http://schemas.microsoft.com/office/drawing/2014/main" id="{E8EC54B9-2463-62CE-F613-C5E981D06A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  <a:endParaRPr lang="en-US" altLang="pt-BR"/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613A41F8-380B-4D4F-61D5-EA7DA0349E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de texto Mestres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D11C3-A434-72E5-A37F-3A49B54A7B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C484A4-2382-40D1-B259-02F1B9DA42FA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2C457-BB59-E9CE-C678-3B46DA3DF2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19320-729A-6A43-35F2-005B9461EC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81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500">
                <a:solidFill>
                  <a:srgbClr val="FEFFFF"/>
                </a:solidFill>
                <a:latin typeface="+mn-lt"/>
              </a:defRPr>
            </a:lvl1pPr>
          </a:lstStyle>
          <a:p>
            <a:pPr>
              <a:defRPr/>
            </a:pPr>
            <a:fld id="{7F9F7619-1F01-4AE2-A25F-579CA0B4FA2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60" r:id="rId2"/>
    <p:sldLayoutId id="2147484061" r:id="rId3"/>
    <p:sldLayoutId id="2147484062" r:id="rId4"/>
    <p:sldLayoutId id="2147484063" r:id="rId5"/>
    <p:sldLayoutId id="2147484064" r:id="rId6"/>
    <p:sldLayoutId id="2147484065" r:id="rId7"/>
    <p:sldLayoutId id="2147484066" r:id="rId8"/>
    <p:sldLayoutId id="2147484067" r:id="rId9"/>
    <p:sldLayoutId id="2147484068" r:id="rId10"/>
    <p:sldLayoutId id="2147484069" r:id="rId11"/>
    <p:sldLayoutId id="2147484070" r:id="rId12"/>
    <p:sldLayoutId id="2147484071" r:id="rId13"/>
    <p:sldLayoutId id="2147484072" r:id="rId14"/>
    <p:sldLayoutId id="2147484073" r:id="rId15"/>
    <p:sldLayoutId id="2147484074" r:id="rId16"/>
  </p:sldLayoutIdLst>
  <p:txStyles>
    <p:titleStyle>
      <a:lvl1pPr algn="l" defTabSz="342900" rtl="0" eaLnBrk="0" fontAlgn="base" hangingPunct="0">
        <a:spcBef>
          <a:spcPct val="0"/>
        </a:spcBef>
        <a:spcAft>
          <a:spcPct val="0"/>
        </a:spcAft>
        <a:defRPr sz="27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342900" rtl="0" eaLnBrk="0" fontAlgn="base" hangingPunct="0">
        <a:spcBef>
          <a:spcPct val="0"/>
        </a:spcBef>
        <a:spcAft>
          <a:spcPct val="0"/>
        </a:spcAft>
        <a:defRPr sz="2700">
          <a:solidFill>
            <a:srgbClr val="262626"/>
          </a:solidFill>
          <a:latin typeface="Century Gothic" panose="020B0502020202020204" pitchFamily="34" charset="0"/>
        </a:defRPr>
      </a:lvl2pPr>
      <a:lvl3pPr algn="l" defTabSz="342900" rtl="0" eaLnBrk="0" fontAlgn="base" hangingPunct="0">
        <a:spcBef>
          <a:spcPct val="0"/>
        </a:spcBef>
        <a:spcAft>
          <a:spcPct val="0"/>
        </a:spcAft>
        <a:defRPr sz="2700">
          <a:solidFill>
            <a:srgbClr val="262626"/>
          </a:solidFill>
          <a:latin typeface="Century Gothic" panose="020B0502020202020204" pitchFamily="34" charset="0"/>
        </a:defRPr>
      </a:lvl3pPr>
      <a:lvl4pPr algn="l" defTabSz="342900" rtl="0" eaLnBrk="0" fontAlgn="base" hangingPunct="0">
        <a:spcBef>
          <a:spcPct val="0"/>
        </a:spcBef>
        <a:spcAft>
          <a:spcPct val="0"/>
        </a:spcAft>
        <a:defRPr sz="2700">
          <a:solidFill>
            <a:srgbClr val="262626"/>
          </a:solidFill>
          <a:latin typeface="Century Gothic" panose="020B0502020202020204" pitchFamily="34" charset="0"/>
        </a:defRPr>
      </a:lvl4pPr>
      <a:lvl5pPr algn="l" defTabSz="342900" rtl="0" eaLnBrk="0" fontAlgn="base" hangingPunct="0">
        <a:spcBef>
          <a:spcPct val="0"/>
        </a:spcBef>
        <a:spcAft>
          <a:spcPct val="0"/>
        </a:spcAft>
        <a:defRPr sz="27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300" kern="1200">
          <a:solidFill>
            <a:srgbClr val="404040"/>
          </a:solidFill>
          <a:latin typeface="+mn-lt"/>
          <a:ea typeface="+mn-ea"/>
          <a:cs typeface="+mn-cs"/>
        </a:defRPr>
      </a:lvl1pPr>
      <a:lvl2pPr marL="557213" indent="-214313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2pPr>
      <a:lvl3pPr marL="857250" indent="-171450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000" kern="1200">
          <a:solidFill>
            <a:srgbClr val="404040"/>
          </a:solidFill>
          <a:latin typeface="+mn-lt"/>
          <a:ea typeface="+mn-ea"/>
          <a:cs typeface="+mn-cs"/>
        </a:defRPr>
      </a:lvl3pPr>
      <a:lvl4pPr marL="1200150" indent="-171450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900" kern="1200">
          <a:solidFill>
            <a:srgbClr val="404040"/>
          </a:solidFill>
          <a:latin typeface="+mn-lt"/>
          <a:ea typeface="+mn-ea"/>
          <a:cs typeface="+mn-cs"/>
        </a:defRPr>
      </a:lvl4pPr>
      <a:lvl5pPr marL="1543050" indent="-171450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900" kern="1200">
          <a:solidFill>
            <a:srgbClr val="404040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0657A22-BB5C-16D8-94ED-A223B52D5661}"/>
              </a:ext>
            </a:extLst>
          </p:cNvPr>
          <p:cNvSpPr/>
          <p:nvPr/>
        </p:nvSpPr>
        <p:spPr>
          <a:xfrm>
            <a:off x="0" y="2019300"/>
            <a:ext cx="12192000" cy="4106863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051" name="Picture 6">
            <a:extLst>
              <a:ext uri="{FF2B5EF4-FFF2-40B4-BE49-F238E27FC236}">
                <a16:creationId xmlns:a16="http://schemas.microsoft.com/office/drawing/2014/main" id="{C19692F0-5FF4-8A18-60B9-EDB717B244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>
            <a:fillRect/>
          </a:stretch>
        </p:blipFill>
        <p:spPr bwMode="black">
          <a:xfrm>
            <a:off x="0" y="6126163"/>
            <a:ext cx="121920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4E6646-F2F6-CFFE-C0BF-92CF439BF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563" y="804863"/>
            <a:ext cx="9602787" cy="10493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053" name="Text Placeholder 2">
            <a:extLst>
              <a:ext uri="{FF2B5EF4-FFF2-40B4-BE49-F238E27FC236}">
                <a16:creationId xmlns:a16="http://schemas.microsoft.com/office/drawing/2014/main" id="{60D8D3FF-1AAA-C729-A15F-6D38A95175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2016125"/>
            <a:ext cx="9602787" cy="344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de texto Mestres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52AE7-B69C-B238-4CFC-455AA595F4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54913" y="330200"/>
            <a:ext cx="3500437" cy="309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7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263DD6-BF17-4067-A9B7-B92A62D5762E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31B9C-1C25-D845-171F-D513EBDCC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52563" y="328613"/>
            <a:ext cx="5938837" cy="309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7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C5E3E-4A7E-BDD4-A6D4-20ADAC7F6D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1013" y="798513"/>
            <a:ext cx="809625" cy="5048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1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525FEA70-B99C-4BDF-85A7-18117B5D68D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259A1A-0A28-8A7C-6E73-50D7EDA39332}"/>
              </a:ext>
            </a:extLst>
          </p:cNvPr>
          <p:cNvCxnSpPr/>
          <p:nvPr/>
        </p:nvCxnSpPr>
        <p:spPr>
          <a:xfrm>
            <a:off x="0" y="6127750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58" r:id="rId7"/>
    <p:sldLayoutId id="2147484081" r:id="rId8"/>
    <p:sldLayoutId id="2147484082" r:id="rId9"/>
    <p:sldLayoutId id="2147484083" r:id="rId10"/>
    <p:sldLayoutId id="2147484084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Gill Sans MT" panose="020B0502020104020203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Gill Sans MT" panose="020B0502020104020203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Gill Sans MT" panose="020B0502020104020203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Gill Sans MT" panose="020B0502020104020203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Gill Sans MT" panose="020B0502020104020203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Gill Sans MT" panose="020B0502020104020203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Gill Sans MT" panose="020B0502020104020203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120000"/>
        </a:lnSpc>
        <a:spcBef>
          <a:spcPts val="75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120000"/>
        </a:lnSpc>
        <a:spcBef>
          <a:spcPts val="375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120000"/>
        </a:lnSpc>
        <a:spcBef>
          <a:spcPts val="375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120000"/>
        </a:lnSpc>
        <a:spcBef>
          <a:spcPts val="375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120000"/>
        </a:lnSpc>
        <a:spcBef>
          <a:spcPts val="375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7476A2EA-1A87-79CB-7DD0-6ECE3992F398}"/>
              </a:ext>
            </a:extLst>
          </p:cNvPr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C48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C83657-4F9B-2B24-0376-D02521B6FAAF}"/>
              </a:ext>
            </a:extLst>
          </p:cNvPr>
          <p:cNvSpPr/>
          <p:nvPr userDrawn="1"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rgbClr val="B4E3EF"/>
          </a:solidFill>
          <a:ln>
            <a:solidFill>
              <a:srgbClr val="B4E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BB436C-2B35-D391-7B53-FAE31DFF2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077" name="Text Placeholder 2">
            <a:extLst>
              <a:ext uri="{FF2B5EF4-FFF2-40B4-BE49-F238E27FC236}">
                <a16:creationId xmlns:a16="http://schemas.microsoft.com/office/drawing/2014/main" id="{3F67E2A6-4E72-654D-934A-5B2B1E77F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96963" y="1846263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de texto Mestres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3E0DF-9BB5-CD88-5173-FAFA002737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6963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376E2B6-9787-482B-A16F-CCF1CDE589C0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E3202-7A37-E55C-19E7-725B7AB7E6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86175" y="6459538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5581A-874B-386F-6160-F9B426AB60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671E449-04AE-4DC8-8DEE-D3FA5F31919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21FD4F9-66DD-1841-E043-24764E58B158}"/>
              </a:ext>
            </a:extLst>
          </p:cNvPr>
          <p:cNvCxnSpPr/>
          <p:nvPr/>
        </p:nvCxnSpPr>
        <p:spPr>
          <a:xfrm>
            <a:off x="1193800" y="1738313"/>
            <a:ext cx="996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6" r:id="rId2"/>
    <p:sldLayoutId id="2147484087" r:id="rId3"/>
    <p:sldLayoutId id="2147484088" r:id="rId4"/>
    <p:sldLayoutId id="2147484089" r:id="rId5"/>
    <p:sldLayoutId id="2147484090" r:id="rId6"/>
    <p:sldLayoutId id="2147484091" r:id="rId7"/>
    <p:sldLayoutId id="2147484092" r:id="rId8"/>
    <p:sldLayoutId id="2147484093" r:id="rId9"/>
    <p:sldLayoutId id="2147484094" r:id="rId10"/>
    <p:sldLayoutId id="2147484095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rgbClr val="0000CC"/>
        </a:buClr>
        <a:buSzPct val="100000"/>
        <a:buFont typeface="Arial" panose="020B0604020202020204" pitchFamily="34" charset="0"/>
        <a:buChar char="•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rgbClr val="0000CC"/>
        </a:buClr>
        <a:buFont typeface="Arial" panose="020B0604020202020204" pitchFamily="34" charset="0"/>
        <a:buChar char="•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rgbClr val="0000CC"/>
        </a:buClr>
        <a:buFont typeface="Arial" panose="020B0604020202020204" pitchFamily="34" charset="0"/>
        <a:buChar char="•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rgbClr val="0000CC"/>
        </a:buClr>
        <a:buFont typeface="Arial" panose="020B0604020202020204" pitchFamily="34" charset="0"/>
        <a:buChar char="•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rgbClr val="0000CC"/>
        </a:buClr>
        <a:buFont typeface="Arial" panose="020B0604020202020204" pitchFamily="34" charset="0"/>
        <a:buChar char="•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egrasparatcc.com.br/primeiros-passos/objetivos-especificos-do-tcc/" TargetMode="Externa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egrasparatcc.com.br/primeiros-passos/como-fazer-justificativa-de-tcc/" TargetMode="Externa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tângulo 1">
            <a:extLst>
              <a:ext uri="{FF2B5EF4-FFF2-40B4-BE49-F238E27FC236}">
                <a16:creationId xmlns:a16="http://schemas.microsoft.com/office/drawing/2014/main" id="{795C4C7A-A1E3-1783-6515-05BF12BAA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1874838"/>
            <a:ext cx="8424862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pt-BR" altLang="pt-BR" sz="3600" b="1">
                <a:latin typeface="Franklin Gothic Book" panose="020B0503020102020204" pitchFamily="34" charset="0"/>
              </a:rPr>
              <a:t>Algumas Instruções</a:t>
            </a:r>
          </a:p>
          <a:p>
            <a:pPr algn="ctr" eaLnBrk="1" hangingPunct="1"/>
            <a:endParaRPr lang="pt-BR" altLang="pt-BR" sz="3200" b="1">
              <a:latin typeface="Franklin Gothic Book" panose="020B0503020102020204" pitchFamily="34" charset="0"/>
            </a:endParaRPr>
          </a:p>
          <a:p>
            <a:pPr algn="just" eaLnBrk="1" hangingPunct="1"/>
            <a:r>
              <a:rPr lang="pt-BR" altLang="pt-BR" sz="2000" b="1">
                <a:latin typeface="Franklin Gothic Book" panose="020B0503020102020204" pitchFamily="34" charset="0"/>
              </a:rPr>
              <a:t>Lembrem-se, este é apenas um modelo, sendo assim, trata-se de uma referência para a apresentação do Trabalho de Conclusão/Dissertação/Tese que deve ser adaptada de acordo com as necessidades do seu trabalho juntamente com o orientador e as orientações da instituição de ensino.</a:t>
            </a:r>
          </a:p>
          <a:p>
            <a:pPr algn="just" eaLnBrk="1" hangingPunct="1"/>
            <a:endParaRPr lang="pt-BR" altLang="pt-BR" sz="2000" b="1">
              <a:latin typeface="Franklin Gothic Book" panose="020B0503020102020204" pitchFamily="34" charset="0"/>
            </a:endParaRPr>
          </a:p>
          <a:p>
            <a:pPr algn="just" eaLnBrk="1" hangingPunct="1"/>
            <a:r>
              <a:rPr lang="pt-BR" altLang="pt-BR" sz="2800" b="1">
                <a:latin typeface="Franklin Gothic Book" panose="020B05030201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22CB96-3C29-F0B7-5036-2DE933B7C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br>
              <a:rPr lang="pt-BR" dirty="0"/>
            </a:br>
            <a:r>
              <a:rPr lang="pt-BR" altLang="pt-BR" dirty="0"/>
              <a:t>CONCLUSÃO</a:t>
            </a:r>
            <a:endParaRPr lang="pt-BR" dirty="0"/>
          </a:p>
        </p:txBody>
      </p:sp>
      <p:sp>
        <p:nvSpPr>
          <p:cNvPr id="55299" name="Espaço Reservado para Conteúdo 2">
            <a:extLst>
              <a:ext uri="{FF2B5EF4-FFF2-40B4-BE49-F238E27FC236}">
                <a16:creationId xmlns:a16="http://schemas.microsoft.com/office/drawing/2014/main" id="{80D36830-4806-708E-4B85-70FFF278A6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Resgate o problema norteador e os objetivos do trabalho para argumentar as considerações finais. </a:t>
            </a:r>
          </a:p>
          <a:p>
            <a:r>
              <a:rPr lang="pt-BR" altLang="pt-BR"/>
              <a:t>De forma concisa  articule os resultados do trabalho com as considerações finais ou conclusivas.</a:t>
            </a:r>
          </a:p>
          <a:p>
            <a:r>
              <a:rPr lang="pt-BR" altLang="pt-BR"/>
              <a:t>Responda a questão de pesquisa</a:t>
            </a:r>
          </a:p>
          <a:p>
            <a:r>
              <a:rPr lang="pt-BR" altLang="pt-BR"/>
              <a:t>Valide ou descarte as hipóteses levantadas no início do trabalho</a:t>
            </a:r>
          </a:p>
          <a:p>
            <a:r>
              <a:rPr lang="pt-BR" altLang="pt-BR"/>
              <a:t>Responda cada um dos objetivos específicos</a:t>
            </a:r>
          </a:p>
          <a:p>
            <a:r>
              <a:rPr lang="pt-BR" altLang="pt-BR"/>
              <a:t>Sugestões para trabalhos futuros</a:t>
            </a:r>
          </a:p>
          <a:p>
            <a:r>
              <a:rPr lang="pt-BR" altLang="pt-BR"/>
              <a:t>Não utilize citação ou referência nesta parte</a:t>
            </a:r>
          </a:p>
          <a:p>
            <a:endParaRPr lang="pt-BR" altLang="pt-BR"/>
          </a:p>
          <a:p>
            <a:endParaRPr lang="pt-BR" alt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6A4B1C-8D1F-E5A7-61FB-F136566DC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br>
              <a:rPr lang="pt-BR" dirty="0"/>
            </a:br>
            <a:r>
              <a:rPr lang="pt-BR" altLang="pt-BR" dirty="0"/>
              <a:t>REFERÊNCIAS BIBLIOGRÁFICAS</a:t>
            </a:r>
            <a:endParaRPr lang="pt-BR" dirty="0"/>
          </a:p>
        </p:txBody>
      </p:sp>
      <p:sp>
        <p:nvSpPr>
          <p:cNvPr id="56323" name="Espaço Reservado para Conteúdo 2">
            <a:extLst>
              <a:ext uri="{FF2B5EF4-FFF2-40B4-BE49-F238E27FC236}">
                <a16:creationId xmlns:a16="http://schemas.microsoft.com/office/drawing/2014/main" id="{34F34182-CB67-403E-80A0-64B9730195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Apresente as referências consideradas fundamentais para o trabalho, não é necessário colocar todas.</a:t>
            </a:r>
          </a:p>
          <a:p>
            <a:r>
              <a:rPr lang="pt-BR" altLang="pt-BR"/>
              <a:t> Apresente utilizando, rigorosamente, a norma NBR 6023 da ABNT.</a:t>
            </a:r>
          </a:p>
          <a:p>
            <a:endParaRPr lang="pt-BR" altLang="pt-BR"/>
          </a:p>
          <a:p>
            <a:endParaRPr lang="pt-BR" altLang="pt-BR"/>
          </a:p>
          <a:p>
            <a:endParaRPr lang="pt-BR" alt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ítulo 1">
            <a:extLst>
              <a:ext uri="{FF2B5EF4-FFF2-40B4-BE49-F238E27FC236}">
                <a16:creationId xmlns:a16="http://schemas.microsoft.com/office/drawing/2014/main" id="{3EA384C9-8D34-D754-F25C-45213F3BC1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57347" name="Espaço Reservado para Conteúdo 2">
            <a:extLst>
              <a:ext uri="{FF2B5EF4-FFF2-40B4-BE49-F238E27FC236}">
                <a16:creationId xmlns:a16="http://schemas.microsoft.com/office/drawing/2014/main" id="{DCA59D24-CD53-BAA4-EB0F-54FBAEA5D9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Calibri" panose="020F0502020204030204" pitchFamily="34" charset="0"/>
              <a:buNone/>
            </a:pPr>
            <a:r>
              <a:rPr lang="pt-BR" altLang="pt-BR" sz="4000" b="1"/>
              <a:t>AGRADECIMENTOS E ABERTURA PARA ARGUIÇÃO DA BANCA!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Google Shape;55;p13">
            <a:extLst>
              <a:ext uri="{FF2B5EF4-FFF2-40B4-BE49-F238E27FC236}">
                <a16:creationId xmlns:a16="http://schemas.microsoft.com/office/drawing/2014/main" id="{5708A1BD-6313-D642-4F69-66ABF1CCA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913" y="1066800"/>
            <a:ext cx="60229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pt-BR" altLang="pt-BR" sz="2000">
                <a:latin typeface="Franklin Gothic Book" panose="020B0503020102020204" pitchFamily="34" charset="0"/>
              </a:rPr>
              <a:t>NOME DA INSTITUIÇÃO DE ENSINO</a:t>
            </a:r>
          </a:p>
        </p:txBody>
      </p:sp>
      <p:sp>
        <p:nvSpPr>
          <p:cNvPr id="46083" name="Google Shape;56;p13">
            <a:extLst>
              <a:ext uri="{FF2B5EF4-FFF2-40B4-BE49-F238E27FC236}">
                <a16:creationId xmlns:a16="http://schemas.microsoft.com/office/drawing/2014/main" id="{8D5358C0-EA0A-6D96-FCF1-574829D7D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2263" y="1635125"/>
            <a:ext cx="53181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pt-BR" altLang="pt-BR" sz="2000">
                <a:latin typeface="Franklin Gothic Book" panose="020B0503020102020204" pitchFamily="34" charset="0"/>
              </a:rPr>
              <a:t>NOME DO CURSO</a:t>
            </a:r>
          </a:p>
        </p:txBody>
      </p:sp>
      <p:sp>
        <p:nvSpPr>
          <p:cNvPr id="46084" name="Google Shape;57;p13">
            <a:extLst>
              <a:ext uri="{FF2B5EF4-FFF2-40B4-BE49-F238E27FC236}">
                <a16:creationId xmlns:a16="http://schemas.microsoft.com/office/drawing/2014/main" id="{E9A5260E-F628-F1F8-6364-0BD223948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2436813"/>
            <a:ext cx="67278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pt-BR" altLang="pt-BR" sz="3000" b="1">
                <a:latin typeface="Franklin Gothic Book" panose="020B0503020102020204" pitchFamily="34" charset="0"/>
              </a:rPr>
              <a:t>TÍTULO DO TRABALHO: </a:t>
            </a:r>
          </a:p>
          <a:p>
            <a:pPr algn="ctr" eaLnBrk="1" hangingPunct="1"/>
            <a:r>
              <a:rPr lang="pt-BR" altLang="pt-BR" sz="3000" b="1">
                <a:latin typeface="Franklin Gothic Book" panose="020B0503020102020204" pitchFamily="34" charset="0"/>
              </a:rPr>
              <a:t>subtítulo (se houver)</a:t>
            </a:r>
          </a:p>
        </p:txBody>
      </p:sp>
      <p:sp>
        <p:nvSpPr>
          <p:cNvPr id="46085" name="Google Shape;58;p13">
            <a:extLst>
              <a:ext uri="{FF2B5EF4-FFF2-40B4-BE49-F238E27FC236}">
                <a16:creationId xmlns:a16="http://schemas.microsoft.com/office/drawing/2014/main" id="{C3C2D67B-0B2B-0BAE-683C-A8960EAAB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2263" y="4319588"/>
            <a:ext cx="53181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pt-BR" altLang="pt-BR" sz="2000">
                <a:latin typeface="Franklin Gothic Book" panose="020B0503020102020204" pitchFamily="34" charset="0"/>
              </a:rPr>
              <a:t>Orientador: nome completo do orientador</a:t>
            </a:r>
          </a:p>
        </p:txBody>
      </p:sp>
      <p:sp>
        <p:nvSpPr>
          <p:cNvPr id="46086" name="Google Shape;59;p13">
            <a:extLst>
              <a:ext uri="{FF2B5EF4-FFF2-40B4-BE49-F238E27FC236}">
                <a16:creationId xmlns:a16="http://schemas.microsoft.com/office/drawing/2014/main" id="{687ECA68-C64A-BDC7-38C8-94E5CF45F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9738" y="4989513"/>
            <a:ext cx="53197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pt-BR" altLang="pt-BR" sz="2000">
                <a:latin typeface="Franklin Gothic Book" panose="020B0503020102020204" pitchFamily="34" charset="0"/>
              </a:rPr>
              <a:t>Cidade e ano de apresentação</a:t>
            </a:r>
          </a:p>
        </p:txBody>
      </p:sp>
      <p:sp>
        <p:nvSpPr>
          <p:cNvPr id="46087" name="Google Shape;60;p13">
            <a:extLst>
              <a:ext uri="{FF2B5EF4-FFF2-40B4-BE49-F238E27FC236}">
                <a16:creationId xmlns:a16="http://schemas.microsoft.com/office/drawing/2014/main" id="{85BB6D10-B425-0806-FE13-B03C61AAF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9738" y="3651250"/>
            <a:ext cx="53197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pt-BR" altLang="pt-BR" sz="2000">
                <a:latin typeface="Franklin Gothic Book" panose="020B0503020102020204" pitchFamily="34" charset="0"/>
              </a:rPr>
              <a:t>Discente: nome completo do aluno</a:t>
            </a:r>
          </a:p>
        </p:txBody>
      </p:sp>
      <p:pic>
        <p:nvPicPr>
          <p:cNvPr id="46088" name="Picture 11" descr="Medium shot kids playing with ball">
            <a:extLst>
              <a:ext uri="{FF2B5EF4-FFF2-40B4-BE49-F238E27FC236}">
                <a16:creationId xmlns:a16="http://schemas.microsoft.com/office/drawing/2014/main" id="{214ACA8E-EF26-968B-4EC8-BAA221A74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600" y="0"/>
            <a:ext cx="4211638" cy="633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" name="Google Shape;59;p11">
            <a:extLst>
              <a:ext uri="{FF2B5EF4-FFF2-40B4-BE49-F238E27FC236}">
                <a16:creationId xmlns:a16="http://schemas.microsoft.com/office/drawing/2014/main" id="{F1B7E07C-3BF9-A2DC-8E8E-B4E696F428A6}"/>
              </a:ext>
            </a:extLst>
          </p:cNvPr>
          <p:cNvGrpSpPr/>
          <p:nvPr/>
        </p:nvGrpSpPr>
        <p:grpSpPr>
          <a:xfrm>
            <a:off x="196266" y="202021"/>
            <a:ext cx="1507245" cy="1498787"/>
            <a:chOff x="1813" y="0"/>
            <a:chExt cx="809173" cy="812800"/>
          </a:xfrm>
          <a:noFill/>
        </p:grpSpPr>
        <p:sp>
          <p:nvSpPr>
            <p:cNvPr id="22" name="Google Shape;60;p11">
              <a:extLst>
                <a:ext uri="{FF2B5EF4-FFF2-40B4-BE49-F238E27FC236}">
                  <a16:creationId xmlns:a16="http://schemas.microsoft.com/office/drawing/2014/main" id="{913549F3-43A2-82F1-2C08-9897C77DA61C}"/>
                </a:ext>
              </a:extLst>
            </p:cNvPr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 extrusionOk="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grpFill/>
            <a:ln>
              <a:solidFill>
                <a:srgbClr val="0000CC"/>
              </a:solidFill>
            </a:ln>
          </p:spPr>
          <p:txBody>
            <a:bodyPr spcFirstLastPara="1" lIns="91425" tIns="91425" rIns="91425" bIns="91425" anchor="ctr"/>
            <a:lstStyle/>
            <a:p>
              <a:pPr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23" name="Google Shape;61;p11">
              <a:extLst>
                <a:ext uri="{FF2B5EF4-FFF2-40B4-BE49-F238E27FC236}">
                  <a16:creationId xmlns:a16="http://schemas.microsoft.com/office/drawing/2014/main" id="{C01CA111-BBA4-5299-A898-E7F85D5188E6}"/>
                </a:ext>
              </a:extLst>
            </p:cNvPr>
            <p:cNvSpPr txBox="1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lIns="50800" tIns="50800" rIns="50800" bIns="50800" anchor="ctr"/>
            <a:lstStyle/>
            <a:p>
              <a:pPr algn="ctr">
                <a:lnSpc>
                  <a:spcPct val="17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Logo</a:t>
              </a:r>
            </a:p>
            <a:p>
              <a:pPr algn="ctr">
                <a:lnSpc>
                  <a:spcPct val="17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instituição</a:t>
              </a:r>
              <a:endParaRPr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CaixaDeTexto 1">
            <a:extLst>
              <a:ext uri="{FF2B5EF4-FFF2-40B4-BE49-F238E27FC236}">
                <a16:creationId xmlns:a16="http://schemas.microsoft.com/office/drawing/2014/main" id="{208F7BDE-B923-4B4E-A89F-8314A493F668}"/>
              </a:ext>
            </a:extLst>
          </p:cNvPr>
          <p:cNvSpPr txBox="1"/>
          <p:nvPr/>
        </p:nvSpPr>
        <p:spPr>
          <a:xfrm>
            <a:off x="6319416" y="21560"/>
            <a:ext cx="1656184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/>
              <a:t>TROQUE POR UMA IMAGEM ASSOCIADA AO SEU TÓPICO</a:t>
            </a:r>
          </a:p>
        </p:txBody>
      </p:sp>
      <p:sp>
        <p:nvSpPr>
          <p:cNvPr id="3" name="Seta: Dobrada para Cima 2">
            <a:extLst>
              <a:ext uri="{FF2B5EF4-FFF2-40B4-BE49-F238E27FC236}">
                <a16:creationId xmlns:a16="http://schemas.microsoft.com/office/drawing/2014/main" id="{21A8CC1F-7D08-50F5-19CF-CB4B00D411B6}"/>
              </a:ext>
            </a:extLst>
          </p:cNvPr>
          <p:cNvSpPr/>
          <p:nvPr/>
        </p:nvSpPr>
        <p:spPr>
          <a:xfrm rot="5400000">
            <a:off x="6842050" y="1757737"/>
            <a:ext cx="720080" cy="975519"/>
          </a:xfrm>
          <a:prstGeom prst="bentUpArrow">
            <a:avLst/>
          </a:prstGeom>
          <a:solidFill>
            <a:srgbClr val="0C48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1">
            <a:extLst>
              <a:ext uri="{FF2B5EF4-FFF2-40B4-BE49-F238E27FC236}">
                <a16:creationId xmlns:a16="http://schemas.microsoft.com/office/drawing/2014/main" id="{0F420977-11A6-6AAD-3909-BB0ACADDB7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altLang="pt-BR" b="1">
                <a:solidFill>
                  <a:schemeClr val="tx1">
                    <a:lumMod val="75000"/>
                    <a:lumOff val="25000"/>
                  </a:schemeClr>
                </a:solidFill>
              </a:rPr>
              <a:t>Sumário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71606B-E6BA-A020-8360-65C4173BB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Times New Roman" panose="02020603050405020304" pitchFamily="18" charset="0"/>
              <a:buBlip>
                <a:blip r:embed="rId2"/>
              </a:buBlip>
              <a:defRPr/>
            </a:pPr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INTRODUÇÃO</a:t>
            </a:r>
          </a:p>
          <a:p>
            <a:pPr eaLnBrk="1" fontAlgn="auto" hangingPunct="1">
              <a:spcAft>
                <a:spcPts val="0"/>
              </a:spcAft>
              <a:buFont typeface="Times New Roman" panose="02020603050405020304" pitchFamily="18" charset="0"/>
              <a:buBlip>
                <a:blip r:embed="rId2"/>
              </a:buBlip>
              <a:defRPr/>
            </a:pPr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OBJETIVOS</a:t>
            </a:r>
          </a:p>
          <a:p>
            <a:pPr eaLnBrk="1" fontAlgn="auto" hangingPunct="1">
              <a:spcAft>
                <a:spcPts val="0"/>
              </a:spcAft>
              <a:buFont typeface="Times New Roman" panose="02020603050405020304" pitchFamily="18" charset="0"/>
              <a:buBlip>
                <a:blip r:embed="rId2"/>
              </a:buBlip>
              <a:defRPr/>
            </a:pPr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JUSTIFICATIVA</a:t>
            </a:r>
          </a:p>
          <a:p>
            <a:pPr eaLnBrk="1" fontAlgn="auto" hangingPunct="1">
              <a:spcAft>
                <a:spcPts val="0"/>
              </a:spcAft>
              <a:buFont typeface="Times New Roman" panose="02020603050405020304" pitchFamily="18" charset="0"/>
              <a:buBlip>
                <a:blip r:embed="rId2"/>
              </a:buBlip>
              <a:defRPr/>
            </a:pPr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REVISÃO DA LITERATURA</a:t>
            </a:r>
          </a:p>
          <a:p>
            <a:pPr eaLnBrk="1" fontAlgn="auto" hangingPunct="1">
              <a:spcAft>
                <a:spcPts val="0"/>
              </a:spcAft>
              <a:buFont typeface="Times New Roman" panose="02020603050405020304" pitchFamily="18" charset="0"/>
              <a:buBlip>
                <a:blip r:embed="rId2"/>
              </a:buBlip>
              <a:defRPr/>
            </a:pPr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METODOLOGIA</a:t>
            </a:r>
          </a:p>
          <a:p>
            <a:pPr eaLnBrk="1" fontAlgn="auto" hangingPunct="1">
              <a:spcAft>
                <a:spcPts val="0"/>
              </a:spcAft>
              <a:buFont typeface="Times New Roman" panose="02020603050405020304" pitchFamily="18" charset="0"/>
              <a:buBlip>
                <a:blip r:embed="rId2"/>
              </a:buBlip>
              <a:defRPr/>
            </a:pPr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RESULTADOS/DISCUSSÃO</a:t>
            </a:r>
          </a:p>
          <a:p>
            <a:pPr eaLnBrk="1" fontAlgn="auto" hangingPunct="1">
              <a:spcAft>
                <a:spcPts val="0"/>
              </a:spcAft>
              <a:buFont typeface="Times New Roman" panose="02020603050405020304" pitchFamily="18" charset="0"/>
              <a:buBlip>
                <a:blip r:embed="rId2"/>
              </a:buBlip>
              <a:defRPr/>
            </a:pPr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CONCLUSÃO</a:t>
            </a:r>
          </a:p>
          <a:p>
            <a:pPr eaLnBrk="1" fontAlgn="auto" hangingPunct="1">
              <a:spcAft>
                <a:spcPts val="0"/>
              </a:spcAft>
              <a:buFont typeface="Times New Roman" panose="02020603050405020304" pitchFamily="18" charset="0"/>
              <a:buBlip>
                <a:blip r:embed="rId2"/>
              </a:buBlip>
              <a:defRPr/>
            </a:pPr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REFERENCIAL BIBLIOGRÁFICO</a:t>
            </a:r>
          </a:p>
          <a:p>
            <a:pPr marL="0" indent="0" eaLnBrk="1" fontAlgn="auto" hangingPunct="1">
              <a:spcAft>
                <a:spcPts val="0"/>
              </a:spcAft>
              <a:buFont typeface="Calibri" panose="020F0502020204030204" pitchFamily="34" charset="0"/>
              <a:buNone/>
              <a:defRPr/>
            </a:pP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>
            <a:extLst>
              <a:ext uri="{FF2B5EF4-FFF2-40B4-BE49-F238E27FC236}">
                <a16:creationId xmlns:a16="http://schemas.microsoft.com/office/drawing/2014/main" id="{06FF0BB2-ED2C-73DC-2210-EEE670DE96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altLang="pt-BR"/>
              <a:t>INTRODUÇÃO</a:t>
            </a:r>
          </a:p>
        </p:txBody>
      </p:sp>
      <p:sp>
        <p:nvSpPr>
          <p:cNvPr id="49155" name="Espaço Reservado para Conteúdo 2">
            <a:extLst>
              <a:ext uri="{FF2B5EF4-FFF2-40B4-BE49-F238E27FC236}">
                <a16:creationId xmlns:a16="http://schemas.microsoft.com/office/drawing/2014/main" id="{0188A669-0926-CAFD-712B-2B67BCC068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Apresentação do tema; </a:t>
            </a:r>
          </a:p>
          <a:p>
            <a:r>
              <a:rPr lang="pt-BR" altLang="pt-BR"/>
              <a:t>Contextualização e  caracterização da organização (local de realização do estágio);</a:t>
            </a:r>
          </a:p>
          <a:p>
            <a:r>
              <a:rPr lang="pt-BR" altLang="pt-BR"/>
              <a:t>Colocação objetiva: do problema de pesquisa, do objetivo geral e dos objetivos específicos;</a:t>
            </a:r>
          </a:p>
          <a:p>
            <a:r>
              <a:rPr lang="pt-BR" altLang="pt-BR"/>
              <a:t>Justificativas: além de justificar o trabalho incluir a importância da oportunidade da realização do estágio. </a:t>
            </a:r>
          </a:p>
          <a:p>
            <a:r>
              <a:rPr lang="pt-BR" altLang="pt-BR"/>
              <a:t>Tema e sua contextualização;</a:t>
            </a:r>
          </a:p>
          <a:p>
            <a:r>
              <a:rPr lang="pt-BR" altLang="pt-BR"/>
              <a:t>Problema de pesquisa.</a:t>
            </a:r>
          </a:p>
          <a:p>
            <a:endParaRPr lang="pt-BR" alt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ítulo 1">
            <a:extLst>
              <a:ext uri="{FF2B5EF4-FFF2-40B4-BE49-F238E27FC236}">
                <a16:creationId xmlns:a16="http://schemas.microsoft.com/office/drawing/2014/main" id="{8E894A71-C1DC-B641-3769-AE1108E47C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altLang="pt-BR"/>
              <a:t>OBJETIVOS</a:t>
            </a:r>
          </a:p>
        </p:txBody>
      </p:sp>
      <p:sp>
        <p:nvSpPr>
          <p:cNvPr id="50179" name="Espaço Reservado para Conteúdo 2">
            <a:extLst>
              <a:ext uri="{FF2B5EF4-FFF2-40B4-BE49-F238E27FC236}">
                <a16:creationId xmlns:a16="http://schemas.microsoft.com/office/drawing/2014/main" id="{03FF73EF-6F0E-5B36-CC40-C66DEA2AF7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Vale a pena deixar um slide para apresentar os objetivos da sua pesquisa. </a:t>
            </a:r>
          </a:p>
          <a:p>
            <a:r>
              <a:rPr lang="pt-BR" altLang="pt-BR"/>
              <a:t>O objetivo geral está diretamente relacionado ao problema, enquanto os </a:t>
            </a:r>
            <a:r>
              <a:rPr lang="pt-BR" altLang="pt-BR">
                <a:hlinkClick r:id="rId2"/>
              </a:rPr>
              <a:t>objetivos específicos</a:t>
            </a:r>
            <a:r>
              <a:rPr lang="pt-BR" altLang="pt-BR"/>
              <a:t> são quesitos para que o objetivo geral seja alcançado.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ítulo 1">
            <a:extLst>
              <a:ext uri="{FF2B5EF4-FFF2-40B4-BE49-F238E27FC236}">
                <a16:creationId xmlns:a16="http://schemas.microsoft.com/office/drawing/2014/main" id="{088999C0-55A4-15AC-CBC9-FF7EDAD62D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altLang="pt-BR"/>
              <a:t>JUSTIFICATIVA</a:t>
            </a:r>
          </a:p>
        </p:txBody>
      </p:sp>
      <p:sp>
        <p:nvSpPr>
          <p:cNvPr id="51203" name="Espaço Reservado para Conteúdo 2">
            <a:extLst>
              <a:ext uri="{FF2B5EF4-FFF2-40B4-BE49-F238E27FC236}">
                <a16:creationId xmlns:a16="http://schemas.microsoft.com/office/drawing/2014/main" id="{A3B3F514-5E52-9318-029A-E06FFD9309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Em poucas linhas, explique qual é a importância da pesquisa, ou seja, a sua relevância para a área do estudo e sociedade. E assim você terá a sua </a:t>
            </a:r>
            <a:r>
              <a:rPr lang="pt-BR" altLang="pt-BR">
                <a:hlinkClick r:id="rId2"/>
              </a:rPr>
              <a:t>justificativa</a:t>
            </a:r>
            <a:r>
              <a:rPr lang="pt-BR" altLang="pt-BR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ítulo 1">
            <a:extLst>
              <a:ext uri="{FF2B5EF4-FFF2-40B4-BE49-F238E27FC236}">
                <a16:creationId xmlns:a16="http://schemas.microsoft.com/office/drawing/2014/main" id="{A0B7AD68-722F-2729-F9C4-FC48F320E7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altLang="pt-BR" dirty="0"/>
              <a:t>REVISÃO DA LITERATURA</a:t>
            </a:r>
          </a:p>
        </p:txBody>
      </p:sp>
      <p:sp>
        <p:nvSpPr>
          <p:cNvPr id="52227" name="Espaço Reservado para Conteúdo 2">
            <a:extLst>
              <a:ext uri="{FF2B5EF4-FFF2-40B4-BE49-F238E27FC236}">
                <a16:creationId xmlns:a16="http://schemas.microsoft.com/office/drawing/2014/main" id="{E2785A45-2B70-9C76-65C5-7163330323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Título(s) do (s) capítulo (s) de revisão de literatura onde será apresentado, resumidamente, o conteúdo.</a:t>
            </a:r>
          </a:p>
          <a:p>
            <a:r>
              <a:rPr lang="pt-BR" altLang="pt-BR"/>
              <a:t>Deverá ser apresentado  apenas as principais definições e citações dos autores de referência. </a:t>
            </a:r>
          </a:p>
          <a:p>
            <a:r>
              <a:rPr lang="pt-BR" altLang="pt-BR"/>
              <a:t>Poderá este tópico utilizar figuras, quadros e tabelas, isto favorece uma interpretação mais objetiva e clara;</a:t>
            </a:r>
          </a:p>
          <a:p>
            <a:r>
              <a:rPr lang="pt-BR" altLang="pt-BR"/>
              <a:t>Deverão ser evitados os excessos de texto, deixando os slides mais enxutos e atraentes;</a:t>
            </a:r>
          </a:p>
          <a:p>
            <a:r>
              <a:rPr lang="pt-BR" altLang="pt-BR"/>
              <a:t>Especial cuidado na escrita e emprego das normas técnicas.</a:t>
            </a:r>
          </a:p>
          <a:p>
            <a:endParaRPr lang="pt-BR" altLang="pt-BR"/>
          </a:p>
          <a:p>
            <a:endParaRPr lang="pt-BR" altLang="pt-BR"/>
          </a:p>
          <a:p>
            <a:endParaRPr lang="pt-BR" alt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FCB25D-686F-0E10-35D4-7C4539A1A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br>
              <a:rPr lang="pt-BR" dirty="0"/>
            </a:br>
            <a:r>
              <a:rPr lang="pt-BR" altLang="pt-BR" dirty="0"/>
              <a:t>METODOLOGIA</a:t>
            </a:r>
            <a:endParaRPr lang="pt-BR" dirty="0"/>
          </a:p>
        </p:txBody>
      </p:sp>
      <p:sp>
        <p:nvSpPr>
          <p:cNvPr id="53251" name="Espaço Reservado para Conteúdo 2">
            <a:extLst>
              <a:ext uri="{FF2B5EF4-FFF2-40B4-BE49-F238E27FC236}">
                <a16:creationId xmlns:a16="http://schemas.microsoft.com/office/drawing/2014/main" id="{DE23B86E-BC53-0A20-6BA7-F4C38125E2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Caracterização do percurso metodológico;</a:t>
            </a:r>
          </a:p>
          <a:p>
            <a:r>
              <a:rPr lang="pt-BR" altLang="pt-BR"/>
              <a:t>Caracterização do ambiente/objeto de estudo (se for o caso, universo e amostra);</a:t>
            </a:r>
          </a:p>
          <a:p>
            <a:r>
              <a:rPr lang="pt-BR" altLang="pt-BR"/>
              <a:t>Objeto de estudo</a:t>
            </a:r>
          </a:p>
          <a:p>
            <a:r>
              <a:rPr lang="pt-BR" altLang="pt-BR"/>
              <a:t>Tipos de dados buscados</a:t>
            </a:r>
          </a:p>
          <a:p>
            <a:r>
              <a:rPr lang="pt-BR" altLang="pt-BR"/>
              <a:t>Instrumentos de coleta de dados</a:t>
            </a:r>
          </a:p>
          <a:p>
            <a:r>
              <a:rPr lang="pt-BR" altLang="pt-BR"/>
              <a:t>Descrição de procedimentos e instrumentos utilizados. </a:t>
            </a:r>
          </a:p>
          <a:p>
            <a:endParaRPr lang="pt-BR" altLang="pt-BR"/>
          </a:p>
          <a:p>
            <a:endParaRPr lang="pt-BR" altLang="pt-BR"/>
          </a:p>
          <a:p>
            <a:endParaRPr lang="pt-BR" altLang="pt-BR"/>
          </a:p>
          <a:p>
            <a:endParaRPr lang="pt-BR" alt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0506C8-529C-5CB3-6FFF-C6EAB42F1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pt-BR" dirty="0"/>
            </a:br>
            <a:r>
              <a:rPr lang="pt-BR" altLang="pt-BR" dirty="0"/>
              <a:t>APRESENTAÇÃO E DISCUSSÃO DOS RESULTADOS</a:t>
            </a:r>
            <a:endParaRPr lang="pt-BR" dirty="0"/>
          </a:p>
        </p:txBody>
      </p:sp>
      <p:sp>
        <p:nvSpPr>
          <p:cNvPr id="54275" name="Espaço Reservado para Conteúdo 2">
            <a:extLst>
              <a:ext uri="{FF2B5EF4-FFF2-40B4-BE49-F238E27FC236}">
                <a16:creationId xmlns:a16="http://schemas.microsoft.com/office/drawing/2014/main" id="{65385ABD-AFB6-7719-1552-1AA7453B4D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 Apresentação dos resultados do trabalho ressaltando seu significado para o estudo, sem perder de vista os objetivos de pesquisa.;</a:t>
            </a:r>
          </a:p>
          <a:p>
            <a:r>
              <a:rPr lang="pt-BR" altLang="pt-BR"/>
              <a:t>Os resultados sempre deverão ser apresentados e discutidos sob a luz da base teórica utilizada;</a:t>
            </a:r>
          </a:p>
          <a:p>
            <a:r>
              <a:rPr lang="pt-BR" altLang="pt-BR"/>
              <a:t>Articule os resultados frente aos objetivos traçados. </a:t>
            </a:r>
          </a:p>
          <a:p>
            <a:r>
              <a:rPr lang="pt-BR" altLang="pt-BR"/>
              <a:t>Uso de gráficos e tabelas;</a:t>
            </a:r>
          </a:p>
          <a:p>
            <a:endParaRPr lang="pt-BR" altLang="pt-BR"/>
          </a:p>
          <a:p>
            <a:endParaRPr lang="pt-BR" altLang="pt-BR"/>
          </a:p>
          <a:p>
            <a:endParaRPr lang="pt-BR" alt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Retrospectiva">
  <a:themeElements>
    <a:clrScheme name="Retrospec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1469</TotalTime>
  <Words>548</Words>
  <Application>Microsoft Office PowerPoint</Application>
  <PresentationFormat>Widescreen</PresentationFormat>
  <Paragraphs>74</Paragraphs>
  <Slides>12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Courier New</vt:lpstr>
      <vt:lpstr>Franklin Gothic Book</vt:lpstr>
      <vt:lpstr>Gill Sans MT</vt:lpstr>
      <vt:lpstr>Times New Roman</vt:lpstr>
      <vt:lpstr>Wingdings 3</vt:lpstr>
      <vt:lpstr>Cacho</vt:lpstr>
      <vt:lpstr>Galeria</vt:lpstr>
      <vt:lpstr>Retrospectiva</vt:lpstr>
      <vt:lpstr>Apresentação do PowerPoint</vt:lpstr>
      <vt:lpstr>Apresentação do PowerPoint</vt:lpstr>
      <vt:lpstr>Sumário</vt:lpstr>
      <vt:lpstr>INTRODUÇÃO</vt:lpstr>
      <vt:lpstr>OBJETIVOS</vt:lpstr>
      <vt:lpstr>JUSTIFICATIVA</vt:lpstr>
      <vt:lpstr>REVISÃO DA LITERATURA</vt:lpstr>
      <vt:lpstr> METODOLOGIA</vt:lpstr>
      <vt:lpstr> APRESENTAÇÃO E DISCUSSÃO DOS RESULTADOS</vt:lpstr>
      <vt:lpstr> CONCLUSÃO</vt:lpstr>
      <vt:lpstr> REFERÊNCIAS BIBLIOGRÁFICAS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TCC (Modelo 2007)</dc:title>
  <dc:creator>Prof. Álvaro José Periotto</dc:creator>
  <dc:description>Coordenação do TCC  (DAD-UEM)</dc:description>
  <cp:lastModifiedBy>Fabiane dos Reis Braga</cp:lastModifiedBy>
  <cp:revision>90</cp:revision>
  <cp:lastPrinted>1601-01-01T00:00:00Z</cp:lastPrinted>
  <dcterms:created xsi:type="dcterms:W3CDTF">2003-04-16T22:25:58Z</dcterms:created>
  <dcterms:modified xsi:type="dcterms:W3CDTF">2022-11-05T13:39:58Z</dcterms:modified>
</cp:coreProperties>
</file>